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sldIdLst>
    <p:sldId id="260" r:id="rId5"/>
    <p:sldId id="261" r:id="rId6"/>
    <p:sldId id="262" r:id="rId7"/>
    <p:sldId id="263" r:id="rId8"/>
    <p:sldId id="264" r:id="rId9"/>
  </p:sldIdLst>
  <p:sldSz cx="15544800" cy="10058400"/>
  <p:notesSz cx="9236075" cy="6973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744" y="84"/>
      </p:cViewPr>
      <p:guideLst>
        <p:guide orient="horz" pos="316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henstreet, Candace" userId="S::candace.hohenstreet@accenture.com::e07dddac-a387-4867-9b42-a21d35d6b31a" providerId="AD" clId="Web-{761BEE30-DD38-46CB-94B9-9C73865068A3}"/>
    <pc:docChg chg="modSld">
      <pc:chgData name="Hohenstreet, Candace" userId="S::candace.hohenstreet@accenture.com::e07dddac-a387-4867-9b42-a21d35d6b31a" providerId="AD" clId="Web-{761BEE30-DD38-46CB-94B9-9C73865068A3}" dt="2018-07-10T15:19:15.080" v="15" actId="1076"/>
      <pc:docMkLst>
        <pc:docMk/>
      </pc:docMkLst>
      <pc:sldChg chg="modSp">
        <pc:chgData name="Hohenstreet, Candace" userId="S::candace.hohenstreet@accenture.com::e07dddac-a387-4867-9b42-a21d35d6b31a" providerId="AD" clId="Web-{761BEE30-DD38-46CB-94B9-9C73865068A3}" dt="2018-07-10T15:19:15.080" v="15" actId="1076"/>
        <pc:sldMkLst>
          <pc:docMk/>
          <pc:sldMk cId="2684197187" sldId="260"/>
        </pc:sldMkLst>
        <pc:spChg chg="mod">
          <ac:chgData name="Hohenstreet, Candace" userId="S::candace.hohenstreet@accenture.com::e07dddac-a387-4867-9b42-a21d35d6b31a" providerId="AD" clId="Web-{761BEE30-DD38-46CB-94B9-9C73865068A3}" dt="2018-07-10T15:18:58.031" v="13" actId="1076"/>
          <ac:spMkLst>
            <pc:docMk/>
            <pc:sldMk cId="2684197187" sldId="260"/>
            <ac:spMk id="37" creationId="{8785BC8E-6F59-4ABD-BDC4-DBE8D9EF73B2}"/>
          </ac:spMkLst>
        </pc:spChg>
        <pc:spChg chg="mod">
          <ac:chgData name="Hohenstreet, Candace" userId="S::candace.hohenstreet@accenture.com::e07dddac-a387-4867-9b42-a21d35d6b31a" providerId="AD" clId="Web-{761BEE30-DD38-46CB-94B9-9C73865068A3}" dt="2018-07-10T15:19:15.080" v="15" actId="1076"/>
          <ac:spMkLst>
            <pc:docMk/>
            <pc:sldMk cId="2684197187" sldId="260"/>
            <ac:spMk id="38" creationId="{EFFE41E5-22D8-4192-B4D3-773FBE00D195}"/>
          </ac:spMkLst>
        </pc:spChg>
        <pc:spChg chg="mod">
          <ac:chgData name="Hohenstreet, Candace" userId="S::candace.hohenstreet@accenture.com::e07dddac-a387-4867-9b42-a21d35d6b31a" providerId="AD" clId="Web-{761BEE30-DD38-46CB-94B9-9C73865068A3}" dt="2018-07-10T15:18:36.218" v="12" actId="1076"/>
          <ac:spMkLst>
            <pc:docMk/>
            <pc:sldMk cId="2684197187" sldId="260"/>
            <ac:spMk id="134" creationId="{E1F840D0-DF3B-4E34-9C93-0E21FE730BA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16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34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8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44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46383" y="1066320"/>
            <a:ext cx="7652037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797086" y="2226534"/>
            <a:ext cx="1950634" cy="224386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3" name="Rectangle 2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50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6" name="Freeform 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7" name="Freeform 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8" name="Group 7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9" name="Freeform 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0" name="Freeform 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90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</p:spTree>
    <p:extLst>
      <p:ext uri="{BB962C8B-B14F-4D97-AF65-F5344CB8AC3E}">
        <p14:creationId xmlns:p14="http://schemas.microsoft.com/office/powerpoint/2010/main" val="2938737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5417" y="0"/>
            <a:ext cx="7599383" cy="9298359"/>
          </a:xfrm>
          <a:prstGeom prst="rect">
            <a:avLst/>
          </a:prstGeom>
        </p:spPr>
        <p:txBody>
          <a:bodyPr anchor="ctr"/>
          <a:lstStyle>
            <a:lvl1pPr algn="ctr">
              <a:defRPr lang="en-US" sz="1337" kern="12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7" name="Freeform 3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8" name="Freeform 3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40" name="Freeform 3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1" name="Freeform 4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42" name="Rectangle 41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5" name="TextBox 44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98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0" name="Freeform 29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1" name="Freeform 30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3" name="Freeform 32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4" name="Freeform 33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39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37710" y="3061169"/>
            <a:ext cx="3285949" cy="3012162"/>
          </a:xfrm>
          <a:prstGeom prst="rect">
            <a:avLst/>
          </a:prstGeom>
        </p:spPr>
      </p:sp>
      <p:sp>
        <p:nvSpPr>
          <p:cNvPr id="40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328511" y="3061169"/>
            <a:ext cx="3282176" cy="3012162"/>
          </a:xfrm>
          <a:prstGeom prst="rect">
            <a:avLst/>
          </a:prstGeom>
        </p:spPr>
      </p:sp>
      <p:sp>
        <p:nvSpPr>
          <p:cNvPr id="41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908945" y="3056719"/>
            <a:ext cx="3288655" cy="3021061"/>
          </a:xfrm>
          <a:prstGeom prst="rect">
            <a:avLst/>
          </a:prstGeom>
        </p:spPr>
      </p:sp>
      <p:sp>
        <p:nvSpPr>
          <p:cNvPr id="42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11495171" y="3056719"/>
            <a:ext cx="3288171" cy="3016611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1956519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Detail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36580" y="2493094"/>
            <a:ext cx="8750659" cy="3402466"/>
          </a:xfrm>
          <a:prstGeom prst="rect">
            <a:avLst/>
          </a:prstGeom>
        </p:spPr>
        <p:txBody>
          <a:bodyPr anchor="ctr"/>
          <a:lstStyle>
            <a:lvl1pPr algn="ctr">
              <a:defRPr sz="1532">
                <a:solidFill>
                  <a:schemeClr val="bg1">
                    <a:lumMod val="6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155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7" name="Freeform 3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8" name="Freeform 3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40" name="Freeform 3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1" name="Freeform 4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42" name="Rectangle 41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5" name="TextBox 44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53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5"/>
          <p:cNvSpPr>
            <a:spLocks noGrp="1"/>
          </p:cNvSpPr>
          <p:nvPr>
            <p:ph type="pic" sz="quarter" idx="26"/>
          </p:nvPr>
        </p:nvSpPr>
        <p:spPr>
          <a:xfrm>
            <a:off x="1003935" y="3007228"/>
            <a:ext cx="4873943" cy="5037827"/>
          </a:xfrm>
          <a:prstGeom prst="rect">
            <a:avLst/>
          </a:prstGeom>
        </p:spPr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7" name="Freeform 3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8" name="Freeform 3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40" name="Freeform 3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1" name="Freeform 4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42" name="Rectangle 41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5" name="TextBox 44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83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Imag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" y="1"/>
            <a:ext cx="15545936" cy="7149846"/>
          </a:xfrm>
          <a:prstGeom prst="rect">
            <a:avLst/>
          </a:prstGeom>
        </p:spPr>
        <p:txBody>
          <a:bodyPr anchor="ctr"/>
          <a:lstStyle>
            <a:lvl1pPr algn="ctr">
              <a:defRPr sz="859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6" name="Freeform 3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7" name="Freeform 3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9" name="Freeform 3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0" name="Freeform 3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41" name="Rectangle 40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4" name="TextBox 43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589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2" name="Freeform 2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3" name="Freeform 2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4" name="Group 23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5" name="Freeform 2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6" name="Freeform 2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0" name="TextBox 29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687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5573137" cy="10058400"/>
          </a:xfrm>
          <a:prstGeom prst="rect">
            <a:avLst/>
          </a:prstGeom>
        </p:spPr>
        <p:txBody>
          <a:bodyPr anchor="ctr"/>
          <a:lstStyle>
            <a:lvl1pPr algn="ctr">
              <a:defRPr lang="en-US" sz="1337" kern="12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14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622930"/>
            <a:ext cx="15544800" cy="3435471"/>
          </a:xfrm>
          <a:prstGeom prst="rect">
            <a:avLst/>
          </a:prstGeom>
          <a:solidFill>
            <a:srgbClr val="1B21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74418"/>
            <a:endParaRPr lang="en-US" sz="1722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5544800" cy="6622929"/>
          </a:xfrm>
          <a:prstGeom prst="rect">
            <a:avLst/>
          </a:prstGeom>
        </p:spPr>
        <p:txBody>
          <a:bodyPr anchor="ctr"/>
          <a:lstStyle>
            <a:lvl1pPr algn="ctr">
              <a:defRPr lang="en-US" sz="1337" kern="12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</p:spTree>
    <p:extLst>
      <p:ext uri="{BB962C8B-B14F-4D97-AF65-F5344CB8AC3E}">
        <p14:creationId xmlns:p14="http://schemas.microsoft.com/office/powerpoint/2010/main" val="413487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Sl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302594" y="0"/>
            <a:ext cx="6243344" cy="10058400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599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319452"/>
            <a:ext cx="15544800" cy="3901855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3964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" y="12222810"/>
            <a:ext cx="3627120" cy="535518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pPr defTabSz="874418"/>
            <a:r>
              <a:rPr lang="en-US" sz="1722">
                <a:solidFill>
                  <a:srgbClr val="FFFFFF"/>
                </a:solidFill>
              </a:rPr>
              <a:t>www.bestppt.com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90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6910" y="2533232"/>
            <a:ext cx="6962772" cy="28809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26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0796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600569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5190343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780116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10369887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2959661" y="2545648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0796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2600569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5190343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7780116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10369887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2959661" y="4798447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4" name="Freeform 3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5" name="Freeform 3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7" name="Freeform 3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8" name="Freeform 3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9" name="Rectangle 38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2" name="TextBox 41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4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526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0800" y="2226922"/>
            <a:ext cx="7769315" cy="67696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780116" y="22269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10369887" y="22269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2959661" y="22269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7780116" y="44797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10369887" y="44797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2959661" y="4479721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7780116" y="6744939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0369887" y="6744939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12959661" y="6744939"/>
            <a:ext cx="2585456" cy="225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0" name="TextBox 39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5688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6912" y="2533233"/>
            <a:ext cx="6822751" cy="4967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7996635" y="2533233"/>
            <a:ext cx="6822751" cy="4967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636990" y="7636556"/>
            <a:ext cx="6822672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636990" y="7971831"/>
            <a:ext cx="6822672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7996631" y="7636556"/>
            <a:ext cx="6822672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7996631" y="7971831"/>
            <a:ext cx="6822672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3" name="Rectangle 3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25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6911" y="2533231"/>
            <a:ext cx="3389627" cy="49671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4267629" y="2533231"/>
            <a:ext cx="3389627" cy="49671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7898347" y="2533231"/>
            <a:ext cx="3389627" cy="49671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11529066" y="2533231"/>
            <a:ext cx="3389627" cy="49671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11529064" y="7636556"/>
            <a:ext cx="3389628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11529064" y="7971831"/>
            <a:ext cx="3389628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7898349" y="7636556"/>
            <a:ext cx="3389628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7898349" y="7971831"/>
            <a:ext cx="3389628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4267628" y="7636556"/>
            <a:ext cx="3389628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4267628" y="7971831"/>
            <a:ext cx="3389628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636912" y="7636556"/>
            <a:ext cx="3389628" cy="55889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02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636912" y="7971831"/>
            <a:ext cx="3389628" cy="45955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20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1" name="Freeform 30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3" name="Freeform 32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4" name="Freeform 33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3628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2533233"/>
            <a:ext cx="15544800" cy="4967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48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Us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294139"/>
            <a:ext cx="15544800" cy="4572898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3" name="Freeform 22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4" name="Freeform 23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6" name="Freeform 25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7" name="Freeform 26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8" name="Rectangle 27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3107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Us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7146294" y="0"/>
            <a:ext cx="8398508" cy="100584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275" baseline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4" name="Freeform 23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5" name="Freeform 24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6" name="Rectangle 25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29" name="TextBox 28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7566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5544800" cy="10058400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3" name="Rectangle 2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2284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MEMBER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 userDrawn="1"/>
        </p:nvSpPr>
        <p:spPr>
          <a:xfrm>
            <a:off x="739316" y="2900297"/>
            <a:ext cx="2612390" cy="5320272"/>
          </a:xfrm>
          <a:prstGeom prst="roundRect">
            <a:avLst>
              <a:gd name="adj" fmla="val 1585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459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3599042" y="2900297"/>
            <a:ext cx="2612390" cy="5320272"/>
          </a:xfrm>
          <a:prstGeom prst="roundRect">
            <a:avLst>
              <a:gd name="adj" fmla="val 1585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459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6443014" y="2900297"/>
            <a:ext cx="2612390" cy="5320272"/>
          </a:xfrm>
          <a:prstGeom prst="roundRect">
            <a:avLst>
              <a:gd name="adj" fmla="val 1585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459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4" name="Rounded Rectangle 23"/>
          <p:cNvSpPr/>
          <p:nvPr userDrawn="1"/>
        </p:nvSpPr>
        <p:spPr>
          <a:xfrm>
            <a:off x="9302742" y="2900297"/>
            <a:ext cx="2612390" cy="5320272"/>
          </a:xfrm>
          <a:prstGeom prst="roundRect">
            <a:avLst>
              <a:gd name="adj" fmla="val 1585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459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2178220" y="2900297"/>
            <a:ext cx="2612390" cy="5320272"/>
          </a:xfrm>
          <a:prstGeom prst="roundRect">
            <a:avLst>
              <a:gd name="adj" fmla="val 1585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459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39316" y="5215036"/>
            <a:ext cx="2612390" cy="25948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48" baseline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pPr lvl="0"/>
            <a:r>
              <a:rPr lang="en-US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739316" y="5523130"/>
            <a:ext cx="2612390" cy="223617"/>
          </a:xfrm>
          <a:prstGeom prst="rect">
            <a:avLst/>
          </a:prstGeom>
        </p:spPr>
        <p:txBody>
          <a:bodyPr vert="horz"/>
          <a:lstStyle>
            <a:lvl1pPr marL="0" indent="0" algn="ctr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ko-KR" altLang="en-US" sz="669" b="1" kern="1200" dirty="0">
                <a:solidFill>
                  <a:prstClr val="white">
                    <a:lumMod val="7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872492" y="3074479"/>
            <a:ext cx="2333626" cy="202341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148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3738424" y="3095988"/>
            <a:ext cx="2333626" cy="202341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148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82397" y="3109656"/>
            <a:ext cx="2333626" cy="202341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148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9452178" y="3082805"/>
            <a:ext cx="2333626" cy="202341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148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12328164" y="3109656"/>
            <a:ext cx="2333626" cy="202341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148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7" name="Text Placeholder 27"/>
          <p:cNvSpPr>
            <a:spLocks noGrp="1"/>
          </p:cNvSpPr>
          <p:nvPr>
            <p:ph type="body" sz="quarter" idx="32" hasCustomPrompt="1"/>
          </p:nvPr>
        </p:nvSpPr>
        <p:spPr>
          <a:xfrm>
            <a:off x="3598535" y="5215036"/>
            <a:ext cx="2612390" cy="25948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48" baseline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pPr lvl="0"/>
            <a:r>
              <a:rPr lang="en-US"/>
              <a:t>Name 1</a:t>
            </a:r>
          </a:p>
        </p:txBody>
      </p:sp>
      <p:sp>
        <p:nvSpPr>
          <p:cNvPr id="68" name="Text Placeholder 27"/>
          <p:cNvSpPr>
            <a:spLocks noGrp="1"/>
          </p:cNvSpPr>
          <p:nvPr>
            <p:ph type="body" sz="quarter" idx="33" hasCustomPrompt="1"/>
          </p:nvPr>
        </p:nvSpPr>
        <p:spPr>
          <a:xfrm>
            <a:off x="3598535" y="5523130"/>
            <a:ext cx="2612390" cy="223617"/>
          </a:xfrm>
          <a:prstGeom prst="rect">
            <a:avLst/>
          </a:prstGeom>
        </p:spPr>
        <p:txBody>
          <a:bodyPr vert="horz"/>
          <a:lstStyle>
            <a:lvl1pPr marL="0" indent="0" algn="ctr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ko-KR" altLang="en-US" sz="669" b="1" kern="1200" dirty="0">
                <a:solidFill>
                  <a:prstClr val="white">
                    <a:lumMod val="7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69" name="Text Placeholder 27"/>
          <p:cNvSpPr>
            <a:spLocks noGrp="1"/>
          </p:cNvSpPr>
          <p:nvPr>
            <p:ph type="body" sz="quarter" idx="34" hasCustomPrompt="1"/>
          </p:nvPr>
        </p:nvSpPr>
        <p:spPr>
          <a:xfrm>
            <a:off x="6456333" y="5215036"/>
            <a:ext cx="2612390" cy="25948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48" baseline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pPr lvl="0"/>
            <a:r>
              <a:rPr lang="en-US"/>
              <a:t>Name 1</a:t>
            </a:r>
          </a:p>
        </p:txBody>
      </p:sp>
      <p:sp>
        <p:nvSpPr>
          <p:cNvPr id="70" name="Text Placeholder 27"/>
          <p:cNvSpPr>
            <a:spLocks noGrp="1"/>
          </p:cNvSpPr>
          <p:nvPr>
            <p:ph type="body" sz="quarter" idx="35" hasCustomPrompt="1"/>
          </p:nvPr>
        </p:nvSpPr>
        <p:spPr>
          <a:xfrm>
            <a:off x="6456333" y="5523130"/>
            <a:ext cx="2612390" cy="223617"/>
          </a:xfrm>
          <a:prstGeom prst="rect">
            <a:avLst/>
          </a:prstGeom>
        </p:spPr>
        <p:txBody>
          <a:bodyPr vert="horz"/>
          <a:lstStyle>
            <a:lvl1pPr marL="0" indent="0" algn="ctr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ko-KR" altLang="en-US" sz="669" b="1" kern="1200" dirty="0">
                <a:solidFill>
                  <a:prstClr val="white">
                    <a:lumMod val="7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71" name="Text Placeholder 27"/>
          <p:cNvSpPr>
            <a:spLocks noGrp="1"/>
          </p:cNvSpPr>
          <p:nvPr>
            <p:ph type="body" sz="quarter" idx="36" hasCustomPrompt="1"/>
          </p:nvPr>
        </p:nvSpPr>
        <p:spPr>
          <a:xfrm>
            <a:off x="9303593" y="5226912"/>
            <a:ext cx="2612390" cy="25948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48" baseline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pPr lvl="0"/>
            <a:r>
              <a:rPr lang="en-US"/>
              <a:t>Name 1</a:t>
            </a:r>
          </a:p>
        </p:txBody>
      </p:sp>
      <p:sp>
        <p:nvSpPr>
          <p:cNvPr id="72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9303593" y="5535005"/>
            <a:ext cx="2612390" cy="223617"/>
          </a:xfrm>
          <a:prstGeom prst="rect">
            <a:avLst/>
          </a:prstGeom>
        </p:spPr>
        <p:txBody>
          <a:bodyPr vert="horz"/>
          <a:lstStyle>
            <a:lvl1pPr marL="0" indent="0" algn="ctr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ko-KR" altLang="en-US" sz="669" b="1" kern="1200" dirty="0">
                <a:solidFill>
                  <a:prstClr val="white">
                    <a:lumMod val="7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73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12173349" y="5238160"/>
            <a:ext cx="2612390" cy="259484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48" baseline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pPr lvl="0"/>
            <a:r>
              <a:rPr lang="en-US"/>
              <a:t>Name 1</a:t>
            </a:r>
          </a:p>
        </p:txBody>
      </p:sp>
      <p:sp>
        <p:nvSpPr>
          <p:cNvPr id="7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12173349" y="5546254"/>
            <a:ext cx="2612390" cy="223617"/>
          </a:xfrm>
          <a:prstGeom prst="rect">
            <a:avLst/>
          </a:prstGeom>
        </p:spPr>
        <p:txBody>
          <a:bodyPr vert="horz"/>
          <a:lstStyle>
            <a:lvl1pPr marL="0" indent="0" algn="ctr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ko-KR" altLang="en-US" sz="669" b="1" kern="1200" dirty="0">
                <a:solidFill>
                  <a:prstClr val="white">
                    <a:lumMod val="7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altLang="ko-KR"/>
              <a:t>Responsibility 1</a:t>
            </a:r>
            <a:endParaRPr lang="ko-KR" altLang="en-US"/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40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42" name="Freeform 4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3" name="Freeform 4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44" name="Group 43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48" name="Freeform 4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49" name="Freeform 4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53" name="TextBox 52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320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544800" cy="70688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1532"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3" name="Rectangle 2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234201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" y="2118971"/>
            <a:ext cx="7776287" cy="562898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958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4" name="Freeform 23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5" name="Freeform 24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6" name="Rectangle 25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1" name="TextBox 30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9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994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80641" y="2452335"/>
            <a:ext cx="3031236" cy="4037263"/>
          </a:xfrm>
          <a:prstGeom prst="rect">
            <a:avLst/>
          </a:prstGeom>
        </p:spPr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898414" y="2452335"/>
            <a:ext cx="3031236" cy="4037263"/>
          </a:xfrm>
          <a:prstGeom prst="rect">
            <a:avLst/>
          </a:prstGeom>
        </p:spPr>
      </p:sp>
      <p:sp>
        <p:nvSpPr>
          <p:cNvPr id="10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7116188" y="2452335"/>
            <a:ext cx="3031236" cy="4037263"/>
          </a:xfrm>
          <a:prstGeom prst="rect">
            <a:avLst/>
          </a:prstGeom>
        </p:spPr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3" name="Rectangle 3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333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767124" y="2414017"/>
            <a:ext cx="4010558" cy="292364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722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9" name="Rectangle 28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7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11262" y="2507896"/>
            <a:ext cx="5522289" cy="292364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06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23" name="Rectangle 22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1652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" y="0"/>
            <a:ext cx="7823247" cy="100584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295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062897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" y="2435097"/>
            <a:ext cx="5573365" cy="4614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95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971439" y="2435097"/>
            <a:ext cx="5573365" cy="4614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95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472" y="106632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76442" y="1742837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13" name="Rectangle 12"/>
          <p:cNvSpPr/>
          <p:nvPr userDrawn="1"/>
        </p:nvSpPr>
        <p:spPr>
          <a:xfrm>
            <a:off x="4810980" y="9313872"/>
            <a:ext cx="5922843" cy="441435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337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958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958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958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958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 userDrawn="1"/>
        </p:nvSpPr>
        <p:spPr>
          <a:xfrm>
            <a:off x="14634614" y="9037953"/>
            <a:ext cx="409703" cy="47129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3710" tIns="21854" rIns="43710" bIns="21854" rtlCol="0" anchor="ctr"/>
          <a:lstStyle/>
          <a:p>
            <a:pPr algn="ctr" defTabSz="874418"/>
            <a:endParaRPr lang="en-US" sz="1722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4678256" y="9121585"/>
            <a:ext cx="304757" cy="220477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859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706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351380" y="2468417"/>
            <a:ext cx="5278562" cy="308112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295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335985" y="5605883"/>
            <a:ext cx="6620911" cy="308112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295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id-ID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0" name="Rectangle 29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33" name="TextBox 32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875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m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/>
          <p:nvPr userDrawn="1"/>
        </p:nvSpPr>
        <p:spPr>
          <a:xfrm>
            <a:off x="1068709" y="2648571"/>
            <a:ext cx="3940175" cy="4880187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2295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5"/>
          <p:cNvSpPr/>
          <p:nvPr userDrawn="1"/>
        </p:nvSpPr>
        <p:spPr>
          <a:xfrm>
            <a:off x="5904869" y="2648571"/>
            <a:ext cx="3940175" cy="4880187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4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2295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tangle 5"/>
          <p:cNvSpPr/>
          <p:nvPr userDrawn="1"/>
        </p:nvSpPr>
        <p:spPr>
          <a:xfrm>
            <a:off x="10687054" y="2648571"/>
            <a:ext cx="3940175" cy="4880187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874418"/>
            <a:endParaRPr lang="en-US" sz="2295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1068706" y="7860455"/>
            <a:ext cx="890587" cy="987213"/>
          </a:xfrm>
          <a:prstGeom prst="rect">
            <a:avLst/>
          </a:prstGeom>
        </p:spPr>
        <p:txBody>
          <a:bodyPr/>
          <a:lstStyle>
            <a:lvl1pPr>
              <a:defRPr sz="958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6042523" y="7860455"/>
            <a:ext cx="890587" cy="987213"/>
          </a:xfrm>
          <a:prstGeom prst="rect">
            <a:avLst/>
          </a:prstGeom>
        </p:spPr>
        <p:txBody>
          <a:bodyPr/>
          <a:lstStyle>
            <a:lvl1pPr>
              <a:defRPr lang="en-US" sz="958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828544" y="7785948"/>
            <a:ext cx="890587" cy="987213"/>
          </a:xfrm>
          <a:prstGeom prst="rect">
            <a:avLst/>
          </a:prstGeom>
        </p:spPr>
        <p:txBody>
          <a:bodyPr/>
          <a:lstStyle>
            <a:lvl1pPr>
              <a:defRPr lang="en-US" sz="958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80472" y="1028600"/>
            <a:ext cx="10593366" cy="58114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65581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445" b="1" kern="1200" dirty="0">
                <a:solidFill>
                  <a:schemeClr val="bg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98303" y="1648539"/>
            <a:ext cx="10635002" cy="335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874418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722" kern="1200" dirty="0">
                <a:solidFill>
                  <a:schemeClr val="bg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80472" y="627299"/>
            <a:ext cx="10593366" cy="365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655756" rtl="0" eaLnBrk="1" latinLnBrk="0" hangingPunct="1">
              <a:lnSpc>
                <a:spcPct val="90000"/>
              </a:lnSpc>
              <a:spcBef>
                <a:spcPts val="958"/>
              </a:spcBef>
              <a:buFont typeface="Arial" panose="020B0604020202020204" pitchFamily="34" charset="0"/>
              <a:buNone/>
              <a:defRPr lang="en-US" sz="1532" kern="1200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11624" indent="0" algn="l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  <a:lvl6pPr marL="1639531" indent="0">
              <a:buNone/>
              <a:defRPr/>
            </a:lvl6pPr>
            <a:lvl7pPr marL="1967437" indent="0">
              <a:buNone/>
              <a:defRPr/>
            </a:lvl7pPr>
            <a:lvl8pPr marL="2295343" indent="0">
              <a:buNone/>
              <a:defRPr/>
            </a:lvl8pPr>
            <a:lvl9pPr marL="2623247" indent="0">
              <a:buNone/>
              <a:defRPr/>
            </a:lvl9pPr>
          </a:lstStyle>
          <a:p>
            <a:pPr marL="0" lvl="0" indent="0" algn="l" defTabSz="655813" rtl="0" eaLnBrk="1" latinLnBrk="0" hangingPunct="1">
              <a:lnSpc>
                <a:spcPct val="70000"/>
              </a:lnSpc>
              <a:spcBef>
                <a:spcPts val="717"/>
              </a:spcBef>
              <a:buFont typeface="Arial" panose="020B0604020202020204" pitchFamily="34" charset="0"/>
              <a:buNone/>
            </a:pPr>
            <a:r>
              <a:rPr lang="en-US"/>
              <a:t>Click to edit Master text styles level</a:t>
            </a: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337563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647879" y="9539242"/>
            <a:ext cx="224613" cy="255005"/>
            <a:chOff x="4328868" y="5502988"/>
            <a:chExt cx="500307" cy="493774"/>
          </a:xfrm>
          <a:solidFill>
            <a:schemeClr val="bg1">
              <a:lumMod val="75000"/>
            </a:schemeClr>
          </a:solidFill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74418"/>
              <a:endParaRPr lang="id-ID" sz="1722">
                <a:solidFill>
                  <a:srgbClr val="FFFFFF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4810980" y="9313872"/>
            <a:ext cx="5922843" cy="474521"/>
          </a:xfrm>
          <a:prstGeom prst="rect">
            <a:avLst/>
          </a:prstGeom>
        </p:spPr>
        <p:txBody>
          <a:bodyPr wrap="square" lIns="87405" tIns="43704" rIns="87405" bIns="43704">
            <a:spAutoFit/>
          </a:bodyPr>
          <a:lstStyle/>
          <a:p>
            <a:pPr algn="ctr" defTabSz="874418"/>
            <a:r>
              <a:rPr lang="id-ID" sz="1436" b="1">
                <a:solidFill>
                  <a:srgbClr val="19252F">
                    <a:lumMod val="50000"/>
                    <a:lumOff val="50000"/>
                  </a:srgbClr>
                </a:solidFill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rPr>
              <a:t>www.companyname.com</a:t>
            </a:r>
          </a:p>
          <a:p>
            <a:pPr algn="ctr" defTabSz="874418"/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© 2016 </a:t>
            </a:r>
            <a:r>
              <a:rPr lang="id-ID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PowerPoint Multipurpose Theme</a:t>
            </a:r>
            <a:r>
              <a:rPr lang="en-US" sz="1074">
                <a:solidFill>
                  <a:srgbClr val="FFFFFF">
                    <a:lumMod val="75000"/>
                  </a:srgbClr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. All Rights Reserved.</a:t>
            </a:r>
            <a:endParaRPr lang="id-ID" sz="1074">
              <a:solidFill>
                <a:srgbClr val="FFFFFF">
                  <a:lumMod val="75000"/>
                </a:srgbClr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0" y="9291958"/>
            <a:ext cx="15544800" cy="0"/>
          </a:xfrm>
          <a:prstGeom prst="line">
            <a:avLst/>
          </a:prstGeom>
          <a:ln w="19050">
            <a:solidFill>
              <a:schemeClr val="tx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 userDrawn="1"/>
        </p:nvSpPr>
        <p:spPr>
          <a:xfrm>
            <a:off x="14588078" y="9056716"/>
            <a:ext cx="502777" cy="43376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15"/>
          </a:p>
        </p:txBody>
      </p:sp>
      <p:sp>
        <p:nvSpPr>
          <p:cNvPr id="40" name="TextBox 39"/>
          <p:cNvSpPr txBox="1"/>
          <p:nvPr userDrawn="1"/>
        </p:nvSpPr>
        <p:spPr>
          <a:xfrm>
            <a:off x="14670258" y="9127618"/>
            <a:ext cx="338421" cy="253563"/>
          </a:xfrm>
          <a:prstGeom prst="rect">
            <a:avLst/>
          </a:prstGeom>
          <a:noFill/>
        </p:spPr>
        <p:txBody>
          <a:bodyPr wrap="none" lIns="87405" tIns="43704" rIns="87405" bIns="43704" rtlCol="0">
            <a:spAutoFit/>
          </a:bodyPr>
          <a:lstStyle/>
          <a:p>
            <a:pPr algn="ctr" defTabSz="874418"/>
            <a:fld id="{260E2A6B-A809-4840-BF14-8648BC0BDF87}" type="slidenum">
              <a:rPr lang="id-ID" sz="1074">
                <a:solidFill>
                  <a:srgbClr val="FFFFFF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pPr algn="ctr" defTabSz="874418"/>
              <a:t>‹#›</a:t>
            </a:fld>
            <a:endParaRPr lang="id-ID" sz="1337">
              <a:solidFill>
                <a:srgbClr val="FFFFFF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372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6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3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8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7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6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3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Box 133">
            <a:extLst>
              <a:ext uri="{FF2B5EF4-FFF2-40B4-BE49-F238E27FC236}">
                <a16:creationId xmlns:a16="http://schemas.microsoft.com/office/drawing/2014/main" id="{E1F840D0-DF3B-4E34-9C93-0E21FE730BA4}"/>
              </a:ext>
            </a:extLst>
          </p:cNvPr>
          <p:cNvSpPr txBox="1"/>
          <p:nvPr/>
        </p:nvSpPr>
        <p:spPr>
          <a:xfrm>
            <a:off x="7841091" y="6065876"/>
            <a:ext cx="2488614" cy="4008679"/>
          </a:xfrm>
          <a:prstGeom prst="rect">
            <a:avLst/>
          </a:prstGeom>
          <a:noFill/>
        </p:spPr>
        <p:txBody>
          <a:bodyPr wrap="square" lIns="124357" tIns="62175" rIns="124357" bIns="62175" rtlCol="0" anchor="t">
            <a:spAutoFit/>
          </a:bodyPr>
          <a:lstStyle/>
          <a:p>
            <a:pPr marL="151765" lvl="1" indent="-151765" defTabSz="1166002">
              <a:buFont typeface="Arial" panose="020B0604020202020204" pitchFamily="34" charset="0"/>
              <a:buChar char="•"/>
              <a:defRPr/>
            </a:pPr>
            <a:r>
              <a:rPr lang="en-US" sz="1400">
                <a:solidFill>
                  <a:srgbClr val="111111"/>
                </a:solidFill>
                <a:latin typeface="Calibri" panose="020F0502020204030204"/>
              </a:rPr>
              <a:t>Planning</a:t>
            </a:r>
            <a:r>
              <a:rPr lang="en-US" sz="1400">
                <a:solidFill>
                  <a:srgbClr val="111111"/>
                </a:solidFill>
                <a:cs typeface="Calibri"/>
              </a:rPr>
              <a:t>:</a:t>
            </a:r>
            <a:endParaRPr lang="en-US"/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Identify target release(s)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Estimate capacity available for each release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PO maps target features to releases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Team negotiates on which features will be delivered within reach release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Team commits to agreed upon roadmap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  <a:p>
            <a:pPr marL="151765" lvl="1" indent="-151765" defTabSz="1166002">
              <a:buFont typeface="Arial" panose="020B0604020202020204" pitchFamily="34" charset="0"/>
              <a:buChar char="•"/>
              <a:defRPr/>
            </a:pPr>
            <a:r>
              <a:rPr lang="en-US" sz="1400">
                <a:solidFill>
                  <a:srgbClr val="111111"/>
                </a:solidFill>
                <a:latin typeface="Calibri" panose="020F0502020204030204"/>
              </a:rPr>
              <a:t>Execution</a:t>
            </a:r>
            <a:r>
              <a:rPr lang="en-US" sz="1400">
                <a:solidFill>
                  <a:srgbClr val="111111"/>
                </a:solidFill>
                <a:latin typeface="Calibri" panose="020F0502020204030204"/>
                <a:cs typeface="Calibri"/>
              </a:rPr>
              <a:t>:</a:t>
            </a:r>
          </a:p>
          <a:p>
            <a:pPr marL="424180" lvl="2" indent="-285750" defTabSz="1166002">
              <a:buFont typeface="Courier New" panose="020B0604020202020204" pitchFamily="34" charset="0"/>
              <a:buChar char="o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Update Project Roadmap based upon Increment (Sprint Deliverable)  and Backlog Refinement</a:t>
            </a:r>
            <a:endParaRPr lang="en-US" sz="1402">
              <a:solidFill>
                <a:srgbClr val="111111"/>
              </a:solidFill>
              <a:latin typeface="Calibri" panose="020F0502020204030204"/>
              <a:cs typeface="Calibri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58680BD-59E9-4032-84B9-5E41DB7265F0}"/>
              </a:ext>
            </a:extLst>
          </p:cNvPr>
          <p:cNvGrpSpPr/>
          <p:nvPr/>
        </p:nvGrpSpPr>
        <p:grpSpPr>
          <a:xfrm>
            <a:off x="12503667" y="3376654"/>
            <a:ext cx="2202919" cy="4780803"/>
            <a:chOff x="19189091" y="4625137"/>
            <a:chExt cx="3239585" cy="703059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10EEF83-CB37-4E73-B7DB-F34EF86784E5}"/>
                </a:ext>
              </a:extLst>
            </p:cNvPr>
            <p:cNvGrpSpPr/>
            <p:nvPr/>
          </p:nvGrpSpPr>
          <p:grpSpPr>
            <a:xfrm rot="10800000">
              <a:off x="19189091" y="4625137"/>
              <a:ext cx="3239585" cy="7030592"/>
              <a:chOff x="3908426" y="3990973"/>
              <a:chExt cx="2686050" cy="5829303"/>
            </a:xfrm>
          </p:grpSpPr>
          <p:sp>
            <p:nvSpPr>
              <p:cNvPr id="11" name="Freeform 5">
                <a:extLst>
                  <a:ext uri="{FF2B5EF4-FFF2-40B4-BE49-F238E27FC236}">
                    <a16:creationId xmlns:a16="http://schemas.microsoft.com/office/drawing/2014/main" id="{895E0771-FCC3-48C1-B915-7F5383DCAA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7201" y="8040688"/>
                <a:ext cx="1790700" cy="1779588"/>
              </a:xfrm>
              <a:custGeom>
                <a:avLst/>
                <a:gdLst>
                  <a:gd name="T0" fmla="*/ 307 w 360"/>
                  <a:gd name="T1" fmla="*/ 53 h 359"/>
                  <a:gd name="T2" fmla="*/ 180 w 360"/>
                  <a:gd name="T3" fmla="*/ 0 h 359"/>
                  <a:gd name="T4" fmla="*/ 53 w 360"/>
                  <a:gd name="T5" fmla="*/ 53 h 359"/>
                  <a:gd name="T6" fmla="*/ 0 w 360"/>
                  <a:gd name="T7" fmla="*/ 180 h 359"/>
                  <a:gd name="T8" fmla="*/ 53 w 360"/>
                  <a:gd name="T9" fmla="*/ 307 h 359"/>
                  <a:gd name="T10" fmla="*/ 180 w 360"/>
                  <a:gd name="T11" fmla="*/ 359 h 359"/>
                  <a:gd name="T12" fmla="*/ 307 w 360"/>
                  <a:gd name="T13" fmla="*/ 307 h 359"/>
                  <a:gd name="T14" fmla="*/ 360 w 360"/>
                  <a:gd name="T15" fmla="*/ 180 h 359"/>
                  <a:gd name="T16" fmla="*/ 307 w 360"/>
                  <a:gd name="T17" fmla="*/ 53 h 359"/>
                  <a:gd name="T18" fmla="*/ 180 w 360"/>
                  <a:gd name="T19" fmla="*/ 333 h 359"/>
                  <a:gd name="T20" fmla="*/ 26 w 360"/>
                  <a:gd name="T21" fmla="*/ 180 h 359"/>
                  <a:gd name="T22" fmla="*/ 180 w 360"/>
                  <a:gd name="T23" fmla="*/ 26 h 359"/>
                  <a:gd name="T24" fmla="*/ 334 w 360"/>
                  <a:gd name="T25" fmla="*/ 180 h 359"/>
                  <a:gd name="T26" fmla="*/ 180 w 360"/>
                  <a:gd name="T27" fmla="*/ 333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359">
                    <a:moveTo>
                      <a:pt x="307" y="53"/>
                    </a:moveTo>
                    <a:cubicBezTo>
                      <a:pt x="275" y="20"/>
                      <a:pt x="230" y="0"/>
                      <a:pt x="180" y="0"/>
                    </a:cubicBezTo>
                    <a:cubicBezTo>
                      <a:pt x="130" y="0"/>
                      <a:pt x="85" y="20"/>
                      <a:pt x="53" y="53"/>
                    </a:cubicBezTo>
                    <a:cubicBezTo>
                      <a:pt x="20" y="85"/>
                      <a:pt x="0" y="130"/>
                      <a:pt x="0" y="180"/>
                    </a:cubicBezTo>
                    <a:cubicBezTo>
                      <a:pt x="0" y="229"/>
                      <a:pt x="20" y="274"/>
                      <a:pt x="53" y="307"/>
                    </a:cubicBezTo>
                    <a:cubicBezTo>
                      <a:pt x="85" y="339"/>
                      <a:pt x="130" y="359"/>
                      <a:pt x="180" y="359"/>
                    </a:cubicBezTo>
                    <a:cubicBezTo>
                      <a:pt x="230" y="359"/>
                      <a:pt x="275" y="339"/>
                      <a:pt x="307" y="307"/>
                    </a:cubicBezTo>
                    <a:cubicBezTo>
                      <a:pt x="340" y="274"/>
                      <a:pt x="360" y="229"/>
                      <a:pt x="360" y="180"/>
                    </a:cubicBezTo>
                    <a:cubicBezTo>
                      <a:pt x="360" y="130"/>
                      <a:pt x="340" y="85"/>
                      <a:pt x="307" y="53"/>
                    </a:cubicBezTo>
                    <a:moveTo>
                      <a:pt x="180" y="333"/>
                    </a:moveTo>
                    <a:cubicBezTo>
                      <a:pt x="95" y="333"/>
                      <a:pt x="26" y="264"/>
                      <a:pt x="26" y="180"/>
                    </a:cubicBezTo>
                    <a:cubicBezTo>
                      <a:pt x="26" y="95"/>
                      <a:pt x="95" y="26"/>
                      <a:pt x="180" y="26"/>
                    </a:cubicBezTo>
                    <a:cubicBezTo>
                      <a:pt x="265" y="26"/>
                      <a:pt x="334" y="95"/>
                      <a:pt x="334" y="180"/>
                    </a:cubicBezTo>
                    <a:cubicBezTo>
                      <a:pt x="334" y="264"/>
                      <a:pt x="265" y="333"/>
                      <a:pt x="180" y="333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D92B4543-B887-4026-B222-FCC5B5564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33B79FE4-0FC8-4613-853D-1339798E1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id="{499AAEA5-85C4-4B1C-A923-CBB4A1DCD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70623E71-3641-4A04-B805-1392D108D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id="{BD3D3C6D-3A7B-4F3B-929E-2E90D0FD8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7" name="Rectangle 12">
                <a:extLst>
                  <a:ext uri="{FF2B5EF4-FFF2-40B4-BE49-F238E27FC236}">
                    <a16:creationId xmlns:a16="http://schemas.microsoft.com/office/drawing/2014/main" id="{CD3E6B4A-7454-436C-951D-EB8A5A092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407" y="7316788"/>
                <a:ext cx="100012" cy="8128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8" name="Rectangle 13">
                <a:extLst>
                  <a:ext uri="{FF2B5EF4-FFF2-40B4-BE49-F238E27FC236}">
                    <a16:creationId xmlns:a16="http://schemas.microsoft.com/office/drawing/2014/main" id="{1B64CFC0-5A84-4DBC-A373-B9422C74F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9" name="Freeform 14">
                <a:extLst>
                  <a:ext uri="{FF2B5EF4-FFF2-40B4-BE49-F238E27FC236}">
                    <a16:creationId xmlns:a16="http://schemas.microsoft.com/office/drawing/2014/main" id="{8F941FA8-87D8-4505-BB1F-3C333D5143D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141912" y="4046538"/>
                <a:ext cx="1273176" cy="3054350"/>
              </a:xfrm>
              <a:custGeom>
                <a:avLst/>
                <a:gdLst>
                  <a:gd name="T0" fmla="*/ 240 w 256"/>
                  <a:gd name="T1" fmla="*/ 612 h 616"/>
                  <a:gd name="T2" fmla="*/ 4 w 256"/>
                  <a:gd name="T3" fmla="*/ 612 h 616"/>
                  <a:gd name="T4" fmla="*/ 4 w 256"/>
                  <a:gd name="T5" fmla="*/ 112 h 616"/>
                  <a:gd name="T6" fmla="*/ 254 w 256"/>
                  <a:gd name="T7" fmla="*/ 112 h 616"/>
                  <a:gd name="T8" fmla="*/ 255 w 256"/>
                  <a:gd name="T9" fmla="*/ 111 h 616"/>
                  <a:gd name="T10" fmla="*/ 256 w 256"/>
                  <a:gd name="T11" fmla="*/ 110 h 616"/>
                  <a:gd name="T12" fmla="*/ 256 w 256"/>
                  <a:gd name="T13" fmla="*/ 2 h 616"/>
                  <a:gd name="T14" fmla="*/ 254 w 256"/>
                  <a:gd name="T15" fmla="*/ 0 h 616"/>
                  <a:gd name="T16" fmla="*/ 252 w 256"/>
                  <a:gd name="T17" fmla="*/ 2 h 616"/>
                  <a:gd name="T18" fmla="*/ 252 w 256"/>
                  <a:gd name="T19" fmla="*/ 108 h 616"/>
                  <a:gd name="T20" fmla="*/ 2 w 256"/>
                  <a:gd name="T21" fmla="*/ 108 h 616"/>
                  <a:gd name="T22" fmla="*/ 1 w 256"/>
                  <a:gd name="T23" fmla="*/ 109 h 616"/>
                  <a:gd name="T24" fmla="*/ 0 w 256"/>
                  <a:gd name="T25" fmla="*/ 110 h 616"/>
                  <a:gd name="T26" fmla="*/ 0 w 256"/>
                  <a:gd name="T27" fmla="*/ 614 h 616"/>
                  <a:gd name="T28" fmla="*/ 1 w 256"/>
                  <a:gd name="T29" fmla="*/ 615 h 616"/>
                  <a:gd name="T30" fmla="*/ 2 w 256"/>
                  <a:gd name="T31" fmla="*/ 616 h 616"/>
                  <a:gd name="T32" fmla="*/ 240 w 256"/>
                  <a:gd name="T33" fmla="*/ 616 h 616"/>
                  <a:gd name="T34" fmla="*/ 242 w 256"/>
                  <a:gd name="T35" fmla="*/ 614 h 616"/>
                  <a:gd name="T36" fmla="*/ 240 w 256"/>
                  <a:gd name="T37" fmla="*/ 612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" h="616">
                    <a:moveTo>
                      <a:pt x="240" y="612"/>
                    </a:moveTo>
                    <a:cubicBezTo>
                      <a:pt x="4" y="612"/>
                      <a:pt x="4" y="612"/>
                      <a:pt x="4" y="612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254" y="112"/>
                      <a:pt x="254" y="112"/>
                      <a:pt x="254" y="112"/>
                    </a:cubicBezTo>
                    <a:cubicBezTo>
                      <a:pt x="255" y="112"/>
                      <a:pt x="255" y="112"/>
                      <a:pt x="255" y="111"/>
                    </a:cubicBezTo>
                    <a:cubicBezTo>
                      <a:pt x="256" y="111"/>
                      <a:pt x="256" y="111"/>
                      <a:pt x="256" y="110"/>
                    </a:cubicBezTo>
                    <a:cubicBezTo>
                      <a:pt x="256" y="2"/>
                      <a:pt x="256" y="2"/>
                      <a:pt x="256" y="2"/>
                    </a:cubicBezTo>
                    <a:cubicBezTo>
                      <a:pt x="256" y="1"/>
                      <a:pt x="255" y="0"/>
                      <a:pt x="254" y="0"/>
                    </a:cubicBezTo>
                    <a:cubicBezTo>
                      <a:pt x="253" y="0"/>
                      <a:pt x="252" y="1"/>
                      <a:pt x="252" y="2"/>
                    </a:cubicBezTo>
                    <a:cubicBezTo>
                      <a:pt x="252" y="108"/>
                      <a:pt x="252" y="108"/>
                      <a:pt x="252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1" y="108"/>
                      <a:pt x="1" y="109"/>
                    </a:cubicBezTo>
                    <a:cubicBezTo>
                      <a:pt x="0" y="109"/>
                      <a:pt x="0" y="109"/>
                      <a:pt x="0" y="110"/>
                    </a:cubicBezTo>
                    <a:cubicBezTo>
                      <a:pt x="0" y="614"/>
                      <a:pt x="0" y="614"/>
                      <a:pt x="0" y="614"/>
                    </a:cubicBezTo>
                    <a:cubicBezTo>
                      <a:pt x="0" y="615"/>
                      <a:pt x="0" y="615"/>
                      <a:pt x="1" y="615"/>
                    </a:cubicBezTo>
                    <a:cubicBezTo>
                      <a:pt x="1" y="616"/>
                      <a:pt x="1" y="616"/>
                      <a:pt x="2" y="616"/>
                    </a:cubicBezTo>
                    <a:cubicBezTo>
                      <a:pt x="240" y="616"/>
                      <a:pt x="240" y="616"/>
                      <a:pt x="240" y="616"/>
                    </a:cubicBezTo>
                    <a:cubicBezTo>
                      <a:pt x="241" y="616"/>
                      <a:pt x="242" y="615"/>
                      <a:pt x="242" y="614"/>
                    </a:cubicBezTo>
                    <a:cubicBezTo>
                      <a:pt x="242" y="613"/>
                      <a:pt x="241" y="612"/>
                      <a:pt x="240" y="612"/>
                    </a:cubicBezTo>
                  </a:path>
                </a:pathLst>
              </a:cu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0" name="Oval 15">
                <a:extLst>
                  <a:ext uri="{FF2B5EF4-FFF2-40B4-BE49-F238E27FC236}">
                    <a16:creationId xmlns:a16="http://schemas.microsoft.com/office/drawing/2014/main" id="{CC6335FF-39D3-4DCE-A60D-56E7B06D3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835" y="3990973"/>
                <a:ext cx="149226" cy="14922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1" name="Freeform 16">
                <a:extLst>
                  <a:ext uri="{FF2B5EF4-FFF2-40B4-BE49-F238E27FC236}">
                    <a16:creationId xmlns:a16="http://schemas.microsoft.com/office/drawing/2014/main" id="{135FD58E-E5CE-4586-8047-2B1A63CB47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2" name="Freeform 17">
                <a:extLst>
                  <a:ext uri="{FF2B5EF4-FFF2-40B4-BE49-F238E27FC236}">
                    <a16:creationId xmlns:a16="http://schemas.microsoft.com/office/drawing/2014/main" id="{240A4C73-F873-4067-B3C6-BCF540A1F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9961B8BD-A3CE-46C8-B95E-27A11D3EC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7042151"/>
                <a:ext cx="785812" cy="784225"/>
              </a:xfrm>
              <a:custGeom>
                <a:avLst/>
                <a:gdLst>
                  <a:gd name="T0" fmla="*/ 130 w 158"/>
                  <a:gd name="T1" fmla="*/ 28 h 158"/>
                  <a:gd name="T2" fmla="*/ 28 w 158"/>
                  <a:gd name="T3" fmla="*/ 28 h 158"/>
                  <a:gd name="T4" fmla="*/ 28 w 158"/>
                  <a:gd name="T5" fmla="*/ 130 h 158"/>
                  <a:gd name="T6" fmla="*/ 130 w 158"/>
                  <a:gd name="T7" fmla="*/ 130 h 158"/>
                  <a:gd name="T8" fmla="*/ 130 w 158"/>
                  <a:gd name="T9" fmla="*/ 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8">
                    <a:moveTo>
                      <a:pt x="130" y="28"/>
                    </a:moveTo>
                    <a:cubicBezTo>
                      <a:pt x="102" y="0"/>
                      <a:pt x="56" y="0"/>
                      <a:pt x="28" y="28"/>
                    </a:cubicBezTo>
                    <a:cubicBezTo>
                      <a:pt x="0" y="56"/>
                      <a:pt x="0" y="102"/>
                      <a:pt x="28" y="130"/>
                    </a:cubicBezTo>
                    <a:cubicBezTo>
                      <a:pt x="56" y="158"/>
                      <a:pt x="102" y="158"/>
                      <a:pt x="130" y="130"/>
                    </a:cubicBezTo>
                    <a:cubicBezTo>
                      <a:pt x="158" y="102"/>
                      <a:pt x="158" y="56"/>
                      <a:pt x="130" y="28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3D540994-20C6-4D16-9380-F986799B8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188" y="7200901"/>
                <a:ext cx="466725" cy="466725"/>
              </a:xfrm>
              <a:custGeom>
                <a:avLst/>
                <a:gdLst>
                  <a:gd name="T0" fmla="*/ 77 w 94"/>
                  <a:gd name="T1" fmla="*/ 17 h 94"/>
                  <a:gd name="T2" fmla="*/ 17 w 94"/>
                  <a:gd name="T3" fmla="*/ 17 h 94"/>
                  <a:gd name="T4" fmla="*/ 17 w 94"/>
                  <a:gd name="T5" fmla="*/ 77 h 94"/>
                  <a:gd name="T6" fmla="*/ 77 w 94"/>
                  <a:gd name="T7" fmla="*/ 77 h 94"/>
                  <a:gd name="T8" fmla="*/ 77 w 94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4">
                    <a:moveTo>
                      <a:pt x="77" y="17"/>
                    </a:moveTo>
                    <a:cubicBezTo>
                      <a:pt x="60" y="0"/>
                      <a:pt x="34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4" y="94"/>
                      <a:pt x="60" y="94"/>
                      <a:pt x="77" y="77"/>
                    </a:cubicBezTo>
                    <a:cubicBezTo>
                      <a:pt x="94" y="60"/>
                      <a:pt x="94" y="34"/>
                      <a:pt x="77" y="17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900268B7-D5DD-4CFA-B36B-6F50AEE96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488" y="7315201"/>
                <a:ext cx="238125" cy="238125"/>
              </a:xfrm>
              <a:custGeom>
                <a:avLst/>
                <a:gdLst>
                  <a:gd name="T0" fmla="*/ 33 w 48"/>
                  <a:gd name="T1" fmla="*/ 2 h 48"/>
                  <a:gd name="T2" fmla="*/ 24 w 48"/>
                  <a:gd name="T3" fmla="*/ 0 h 48"/>
                  <a:gd name="T4" fmla="*/ 15 w 48"/>
                  <a:gd name="T5" fmla="*/ 2 h 48"/>
                  <a:gd name="T6" fmla="*/ 0 w 48"/>
                  <a:gd name="T7" fmla="*/ 19 h 48"/>
                  <a:gd name="T8" fmla="*/ 0 w 48"/>
                  <a:gd name="T9" fmla="*/ 24 h 48"/>
                  <a:gd name="T10" fmla="*/ 24 w 48"/>
                  <a:gd name="T11" fmla="*/ 48 h 48"/>
                  <a:gd name="T12" fmla="*/ 48 w 48"/>
                  <a:gd name="T13" fmla="*/ 24 h 48"/>
                  <a:gd name="T14" fmla="*/ 48 w 48"/>
                  <a:gd name="T15" fmla="*/ 19 h 48"/>
                  <a:gd name="T16" fmla="*/ 33 w 48"/>
                  <a:gd name="T17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33" y="2"/>
                    </a:move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8" y="1"/>
                      <a:pt x="15" y="2"/>
                    </a:cubicBezTo>
                    <a:cubicBezTo>
                      <a:pt x="7" y="5"/>
                      <a:pt x="2" y="11"/>
                      <a:pt x="0" y="19"/>
                    </a:cubicBezTo>
                    <a:cubicBezTo>
                      <a:pt x="0" y="21"/>
                      <a:pt x="0" y="2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cubicBezTo>
                      <a:pt x="48" y="22"/>
                      <a:pt x="48" y="21"/>
                      <a:pt x="48" y="19"/>
                    </a:cubicBezTo>
                    <a:cubicBezTo>
                      <a:pt x="46" y="11"/>
                      <a:pt x="41" y="5"/>
                      <a:pt x="33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F6143A9-949A-4969-8177-30F5FAFBE889}"/>
                </a:ext>
              </a:extLst>
            </p:cNvPr>
            <p:cNvGrpSpPr/>
            <p:nvPr/>
          </p:nvGrpSpPr>
          <p:grpSpPr>
            <a:xfrm>
              <a:off x="20434547" y="5199521"/>
              <a:ext cx="908689" cy="1117371"/>
              <a:chOff x="11245851" y="9561513"/>
              <a:chExt cx="546100" cy="671513"/>
            </a:xfrm>
            <a:solidFill>
              <a:schemeClr val="accent6"/>
            </a:solidFill>
          </p:grpSpPr>
          <p:sp>
            <p:nvSpPr>
              <p:cNvPr id="7" name="Freeform 17">
                <a:extLst>
                  <a:ext uri="{FF2B5EF4-FFF2-40B4-BE49-F238E27FC236}">
                    <a16:creationId xmlns:a16="http://schemas.microsoft.com/office/drawing/2014/main" id="{95C0515C-0E5E-432C-A900-C0F51B246D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77613" y="10113963"/>
                <a:ext cx="73025" cy="71438"/>
              </a:xfrm>
              <a:custGeom>
                <a:avLst/>
                <a:gdLst>
                  <a:gd name="T0" fmla="*/ 9 w 19"/>
                  <a:gd name="T1" fmla="*/ 0 h 19"/>
                  <a:gd name="T2" fmla="*/ 3 w 19"/>
                  <a:gd name="T3" fmla="*/ 3 h 19"/>
                  <a:gd name="T4" fmla="*/ 0 w 19"/>
                  <a:gd name="T5" fmla="*/ 10 h 19"/>
                  <a:gd name="T6" fmla="*/ 9 w 19"/>
                  <a:gd name="T7" fmla="*/ 19 h 19"/>
                  <a:gd name="T8" fmla="*/ 19 w 19"/>
                  <a:gd name="T9" fmla="*/ 10 h 19"/>
                  <a:gd name="T10" fmla="*/ 9 w 19"/>
                  <a:gd name="T11" fmla="*/ 0 h 19"/>
                  <a:gd name="T12" fmla="*/ 7 w 19"/>
                  <a:gd name="T13" fmla="*/ 10 h 19"/>
                  <a:gd name="T14" fmla="*/ 8 w 19"/>
                  <a:gd name="T15" fmla="*/ 8 h 19"/>
                  <a:gd name="T16" fmla="*/ 9 w 19"/>
                  <a:gd name="T17" fmla="*/ 8 h 19"/>
                  <a:gd name="T18" fmla="*/ 11 w 19"/>
                  <a:gd name="T19" fmla="*/ 10 h 19"/>
                  <a:gd name="T20" fmla="*/ 7 w 19"/>
                  <a:gd name="T2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9" y="0"/>
                    </a:moveTo>
                    <a:cubicBezTo>
                      <a:pt x="7" y="0"/>
                      <a:pt x="4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14" y="19"/>
                      <a:pt x="19" y="15"/>
                      <a:pt x="19" y="10"/>
                    </a:cubicBezTo>
                    <a:cubicBezTo>
                      <a:pt x="19" y="5"/>
                      <a:pt x="14" y="0"/>
                      <a:pt x="9" y="0"/>
                    </a:cubicBezTo>
                    <a:close/>
                    <a:moveTo>
                      <a:pt x="7" y="10"/>
                    </a:moveTo>
                    <a:cubicBezTo>
                      <a:pt x="7" y="9"/>
                      <a:pt x="8" y="9"/>
                      <a:pt x="8" y="8"/>
                    </a:cubicBezTo>
                    <a:cubicBezTo>
                      <a:pt x="8" y="8"/>
                      <a:pt x="9" y="8"/>
                      <a:pt x="9" y="8"/>
                    </a:cubicBezTo>
                    <a:cubicBezTo>
                      <a:pt x="10" y="8"/>
                      <a:pt x="11" y="9"/>
                      <a:pt x="11" y="10"/>
                    </a:cubicBezTo>
                    <a:cubicBezTo>
                      <a:pt x="11" y="12"/>
                      <a:pt x="7" y="12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" name="Freeform 18">
                <a:extLst>
                  <a:ext uri="{FF2B5EF4-FFF2-40B4-BE49-F238E27FC236}">
                    <a16:creationId xmlns:a16="http://schemas.microsoft.com/office/drawing/2014/main" id="{019E1FB2-8802-4D90-8B65-FC35510B80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45851" y="9566275"/>
                <a:ext cx="331788" cy="666750"/>
              </a:xfrm>
              <a:custGeom>
                <a:avLst/>
                <a:gdLst>
                  <a:gd name="T0" fmla="*/ 68 w 88"/>
                  <a:gd name="T1" fmla="*/ 1 h 178"/>
                  <a:gd name="T2" fmla="*/ 64 w 88"/>
                  <a:gd name="T3" fmla="*/ 1 h 178"/>
                  <a:gd name="T4" fmla="*/ 63 w 88"/>
                  <a:gd name="T5" fmla="*/ 4 h 178"/>
                  <a:gd name="T6" fmla="*/ 63 w 88"/>
                  <a:gd name="T7" fmla="*/ 29 h 178"/>
                  <a:gd name="T8" fmla="*/ 54 w 88"/>
                  <a:gd name="T9" fmla="*/ 42 h 178"/>
                  <a:gd name="T10" fmla="*/ 34 w 88"/>
                  <a:gd name="T11" fmla="*/ 42 h 178"/>
                  <a:gd name="T12" fmla="*/ 25 w 88"/>
                  <a:gd name="T13" fmla="*/ 29 h 178"/>
                  <a:gd name="T14" fmla="*/ 25 w 88"/>
                  <a:gd name="T15" fmla="*/ 4 h 178"/>
                  <a:gd name="T16" fmla="*/ 23 w 88"/>
                  <a:gd name="T17" fmla="*/ 1 h 178"/>
                  <a:gd name="T18" fmla="*/ 20 w 88"/>
                  <a:gd name="T19" fmla="*/ 1 h 178"/>
                  <a:gd name="T20" fmla="*/ 0 w 88"/>
                  <a:gd name="T21" fmla="*/ 37 h 178"/>
                  <a:gd name="T22" fmla="*/ 24 w 88"/>
                  <a:gd name="T23" fmla="*/ 72 h 178"/>
                  <a:gd name="T24" fmla="*/ 19 w 88"/>
                  <a:gd name="T25" fmla="*/ 153 h 178"/>
                  <a:gd name="T26" fmla="*/ 44 w 88"/>
                  <a:gd name="T27" fmla="*/ 178 h 178"/>
                  <a:gd name="T28" fmla="*/ 69 w 88"/>
                  <a:gd name="T29" fmla="*/ 153 h 178"/>
                  <a:gd name="T30" fmla="*/ 63 w 88"/>
                  <a:gd name="T31" fmla="*/ 72 h 178"/>
                  <a:gd name="T32" fmla="*/ 88 w 88"/>
                  <a:gd name="T33" fmla="*/ 37 h 178"/>
                  <a:gd name="T34" fmla="*/ 68 w 88"/>
                  <a:gd name="T35" fmla="*/ 1 h 178"/>
                  <a:gd name="T36" fmla="*/ 58 w 88"/>
                  <a:gd name="T37" fmla="*/ 67 h 178"/>
                  <a:gd name="T38" fmla="*/ 56 w 88"/>
                  <a:gd name="T39" fmla="*/ 70 h 178"/>
                  <a:gd name="T40" fmla="*/ 62 w 88"/>
                  <a:gd name="T41" fmla="*/ 153 h 178"/>
                  <a:gd name="T42" fmla="*/ 44 w 88"/>
                  <a:gd name="T43" fmla="*/ 170 h 178"/>
                  <a:gd name="T44" fmla="*/ 26 w 88"/>
                  <a:gd name="T45" fmla="*/ 153 h 178"/>
                  <a:gd name="T46" fmla="*/ 32 w 88"/>
                  <a:gd name="T47" fmla="*/ 70 h 178"/>
                  <a:gd name="T48" fmla="*/ 30 w 88"/>
                  <a:gd name="T49" fmla="*/ 67 h 178"/>
                  <a:gd name="T50" fmla="*/ 8 w 88"/>
                  <a:gd name="T51" fmla="*/ 37 h 178"/>
                  <a:gd name="T52" fmla="*/ 18 w 88"/>
                  <a:gd name="T53" fmla="*/ 12 h 178"/>
                  <a:gd name="T54" fmla="*/ 18 w 88"/>
                  <a:gd name="T55" fmla="*/ 30 h 178"/>
                  <a:gd name="T56" fmla="*/ 19 w 88"/>
                  <a:gd name="T57" fmla="*/ 32 h 178"/>
                  <a:gd name="T58" fmla="*/ 29 w 88"/>
                  <a:gd name="T59" fmla="*/ 48 h 178"/>
                  <a:gd name="T60" fmla="*/ 32 w 88"/>
                  <a:gd name="T61" fmla="*/ 50 h 178"/>
                  <a:gd name="T62" fmla="*/ 56 w 88"/>
                  <a:gd name="T63" fmla="*/ 50 h 178"/>
                  <a:gd name="T64" fmla="*/ 59 w 88"/>
                  <a:gd name="T65" fmla="*/ 48 h 178"/>
                  <a:gd name="T66" fmla="*/ 69 w 88"/>
                  <a:gd name="T67" fmla="*/ 32 h 178"/>
                  <a:gd name="T68" fmla="*/ 70 w 88"/>
                  <a:gd name="T69" fmla="*/ 30 h 178"/>
                  <a:gd name="T70" fmla="*/ 70 w 88"/>
                  <a:gd name="T71" fmla="*/ 12 h 178"/>
                  <a:gd name="T72" fmla="*/ 80 w 88"/>
                  <a:gd name="T73" fmla="*/ 37 h 178"/>
                  <a:gd name="T74" fmla="*/ 58 w 88"/>
                  <a:gd name="T75" fmla="*/ 6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178">
                    <a:moveTo>
                      <a:pt x="68" y="1"/>
                    </a:moveTo>
                    <a:cubicBezTo>
                      <a:pt x="67" y="0"/>
                      <a:pt x="66" y="0"/>
                      <a:pt x="64" y="1"/>
                    </a:cubicBezTo>
                    <a:cubicBezTo>
                      <a:pt x="63" y="2"/>
                      <a:pt x="63" y="3"/>
                      <a:pt x="63" y="4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2"/>
                      <a:pt x="23" y="1"/>
                    </a:cubicBezTo>
                    <a:cubicBezTo>
                      <a:pt x="22" y="0"/>
                      <a:pt x="21" y="0"/>
                      <a:pt x="20" y="1"/>
                    </a:cubicBezTo>
                    <a:cubicBezTo>
                      <a:pt x="7" y="9"/>
                      <a:pt x="0" y="23"/>
                      <a:pt x="0" y="37"/>
                    </a:cubicBezTo>
                    <a:cubicBezTo>
                      <a:pt x="0" y="54"/>
                      <a:pt x="17" y="67"/>
                      <a:pt x="24" y="72"/>
                    </a:cubicBezTo>
                    <a:cubicBezTo>
                      <a:pt x="19" y="153"/>
                      <a:pt x="19" y="153"/>
                      <a:pt x="19" y="153"/>
                    </a:cubicBezTo>
                    <a:cubicBezTo>
                      <a:pt x="19" y="167"/>
                      <a:pt x="30" y="178"/>
                      <a:pt x="44" y="178"/>
                    </a:cubicBezTo>
                    <a:cubicBezTo>
                      <a:pt x="58" y="178"/>
                      <a:pt x="69" y="167"/>
                      <a:pt x="69" y="153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71" y="67"/>
                      <a:pt x="88" y="54"/>
                      <a:pt x="88" y="37"/>
                    </a:cubicBezTo>
                    <a:cubicBezTo>
                      <a:pt x="88" y="23"/>
                      <a:pt x="81" y="9"/>
                      <a:pt x="68" y="1"/>
                    </a:cubicBezTo>
                    <a:close/>
                    <a:moveTo>
                      <a:pt x="58" y="67"/>
                    </a:moveTo>
                    <a:cubicBezTo>
                      <a:pt x="56" y="68"/>
                      <a:pt x="56" y="69"/>
                      <a:pt x="56" y="70"/>
                    </a:cubicBezTo>
                    <a:cubicBezTo>
                      <a:pt x="62" y="153"/>
                      <a:pt x="62" y="153"/>
                      <a:pt x="62" y="153"/>
                    </a:cubicBezTo>
                    <a:cubicBezTo>
                      <a:pt x="62" y="163"/>
                      <a:pt x="54" y="170"/>
                      <a:pt x="44" y="170"/>
                    </a:cubicBezTo>
                    <a:cubicBezTo>
                      <a:pt x="34" y="170"/>
                      <a:pt x="26" y="163"/>
                      <a:pt x="26" y="15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69"/>
                      <a:pt x="31" y="68"/>
                      <a:pt x="30" y="67"/>
                    </a:cubicBezTo>
                    <a:cubicBezTo>
                      <a:pt x="25" y="64"/>
                      <a:pt x="8" y="52"/>
                      <a:pt x="8" y="37"/>
                    </a:cubicBezTo>
                    <a:cubicBezTo>
                      <a:pt x="8" y="28"/>
                      <a:pt x="11" y="19"/>
                      <a:pt x="18" y="12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1"/>
                      <a:pt x="18" y="31"/>
                      <a:pt x="19" y="32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0" y="49"/>
                      <a:pt x="31" y="50"/>
                      <a:pt x="32" y="50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0"/>
                      <a:pt x="58" y="49"/>
                      <a:pt x="59" y="48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1"/>
                      <a:pt x="70" y="31"/>
                      <a:pt x="70" y="30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7" y="19"/>
                      <a:pt x="80" y="28"/>
                      <a:pt x="80" y="37"/>
                    </a:cubicBezTo>
                    <a:cubicBezTo>
                      <a:pt x="80" y="52"/>
                      <a:pt x="63" y="64"/>
                      <a:pt x="58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" name="Freeform 19">
                <a:extLst>
                  <a:ext uri="{FF2B5EF4-FFF2-40B4-BE49-F238E27FC236}">
                    <a16:creationId xmlns:a16="http://schemas.microsoft.com/office/drawing/2014/main" id="{D007ACA4-12A1-4054-B37A-F31D830DA3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96688" y="9561513"/>
                <a:ext cx="195263" cy="671513"/>
              </a:xfrm>
              <a:custGeom>
                <a:avLst/>
                <a:gdLst>
                  <a:gd name="T0" fmla="*/ 50 w 52"/>
                  <a:gd name="T1" fmla="*/ 100 h 179"/>
                  <a:gd name="T2" fmla="*/ 52 w 52"/>
                  <a:gd name="T3" fmla="*/ 97 h 179"/>
                  <a:gd name="T4" fmla="*/ 52 w 52"/>
                  <a:gd name="T5" fmla="*/ 81 h 179"/>
                  <a:gd name="T6" fmla="*/ 49 w 52"/>
                  <a:gd name="T7" fmla="*/ 78 h 179"/>
                  <a:gd name="T8" fmla="*/ 30 w 52"/>
                  <a:gd name="T9" fmla="*/ 78 h 179"/>
                  <a:gd name="T10" fmla="*/ 30 w 52"/>
                  <a:gd name="T11" fmla="*/ 27 h 179"/>
                  <a:gd name="T12" fmla="*/ 31 w 52"/>
                  <a:gd name="T13" fmla="*/ 27 h 179"/>
                  <a:gd name="T14" fmla="*/ 34 w 52"/>
                  <a:gd name="T15" fmla="*/ 25 h 179"/>
                  <a:gd name="T16" fmla="*/ 38 w 52"/>
                  <a:gd name="T17" fmla="*/ 14 h 179"/>
                  <a:gd name="T18" fmla="*/ 37 w 52"/>
                  <a:gd name="T19" fmla="*/ 11 h 179"/>
                  <a:gd name="T20" fmla="*/ 34 w 52"/>
                  <a:gd name="T21" fmla="*/ 3 h 179"/>
                  <a:gd name="T22" fmla="*/ 31 w 52"/>
                  <a:gd name="T23" fmla="*/ 0 h 179"/>
                  <a:gd name="T24" fmla="*/ 22 w 52"/>
                  <a:gd name="T25" fmla="*/ 0 h 179"/>
                  <a:gd name="T26" fmla="*/ 18 w 52"/>
                  <a:gd name="T27" fmla="*/ 3 h 179"/>
                  <a:gd name="T28" fmla="*/ 15 w 52"/>
                  <a:gd name="T29" fmla="*/ 11 h 179"/>
                  <a:gd name="T30" fmla="*/ 14 w 52"/>
                  <a:gd name="T31" fmla="*/ 14 h 179"/>
                  <a:gd name="T32" fmla="*/ 18 w 52"/>
                  <a:gd name="T33" fmla="*/ 25 h 179"/>
                  <a:gd name="T34" fmla="*/ 22 w 52"/>
                  <a:gd name="T35" fmla="*/ 27 h 179"/>
                  <a:gd name="T36" fmla="*/ 22 w 52"/>
                  <a:gd name="T37" fmla="*/ 27 h 179"/>
                  <a:gd name="T38" fmla="*/ 22 w 52"/>
                  <a:gd name="T39" fmla="*/ 78 h 179"/>
                  <a:gd name="T40" fmla="*/ 3 w 52"/>
                  <a:gd name="T41" fmla="*/ 78 h 179"/>
                  <a:gd name="T42" fmla="*/ 0 w 52"/>
                  <a:gd name="T43" fmla="*/ 81 h 179"/>
                  <a:gd name="T44" fmla="*/ 0 w 52"/>
                  <a:gd name="T45" fmla="*/ 97 h 179"/>
                  <a:gd name="T46" fmla="*/ 2 w 52"/>
                  <a:gd name="T47" fmla="*/ 100 h 179"/>
                  <a:gd name="T48" fmla="*/ 6 w 52"/>
                  <a:gd name="T49" fmla="*/ 106 h 179"/>
                  <a:gd name="T50" fmla="*/ 2 w 52"/>
                  <a:gd name="T51" fmla="*/ 112 h 179"/>
                  <a:gd name="T52" fmla="*/ 0 w 52"/>
                  <a:gd name="T53" fmla="*/ 115 h 179"/>
                  <a:gd name="T54" fmla="*/ 0 w 52"/>
                  <a:gd name="T55" fmla="*/ 157 h 179"/>
                  <a:gd name="T56" fmla="*/ 26 w 52"/>
                  <a:gd name="T57" fmla="*/ 179 h 179"/>
                  <a:gd name="T58" fmla="*/ 52 w 52"/>
                  <a:gd name="T59" fmla="*/ 157 h 179"/>
                  <a:gd name="T60" fmla="*/ 52 w 52"/>
                  <a:gd name="T61" fmla="*/ 115 h 179"/>
                  <a:gd name="T62" fmla="*/ 50 w 52"/>
                  <a:gd name="T63" fmla="*/ 112 h 179"/>
                  <a:gd name="T64" fmla="*/ 46 w 52"/>
                  <a:gd name="T65" fmla="*/ 106 h 179"/>
                  <a:gd name="T66" fmla="*/ 50 w 52"/>
                  <a:gd name="T67" fmla="*/ 100 h 179"/>
                  <a:gd name="T68" fmla="*/ 24 w 52"/>
                  <a:gd name="T69" fmla="*/ 8 h 179"/>
                  <a:gd name="T70" fmla="*/ 28 w 52"/>
                  <a:gd name="T71" fmla="*/ 8 h 179"/>
                  <a:gd name="T72" fmla="*/ 30 w 52"/>
                  <a:gd name="T73" fmla="*/ 13 h 179"/>
                  <a:gd name="T74" fmla="*/ 28 w 52"/>
                  <a:gd name="T75" fmla="*/ 20 h 179"/>
                  <a:gd name="T76" fmla="*/ 24 w 52"/>
                  <a:gd name="T77" fmla="*/ 20 h 179"/>
                  <a:gd name="T78" fmla="*/ 22 w 52"/>
                  <a:gd name="T79" fmla="*/ 13 h 179"/>
                  <a:gd name="T80" fmla="*/ 24 w 52"/>
                  <a:gd name="T81" fmla="*/ 8 h 179"/>
                  <a:gd name="T82" fmla="*/ 45 w 52"/>
                  <a:gd name="T83" fmla="*/ 95 h 179"/>
                  <a:gd name="T84" fmla="*/ 38 w 52"/>
                  <a:gd name="T85" fmla="*/ 106 h 179"/>
                  <a:gd name="T86" fmla="*/ 45 w 52"/>
                  <a:gd name="T87" fmla="*/ 117 h 179"/>
                  <a:gd name="T88" fmla="*/ 45 w 52"/>
                  <a:gd name="T89" fmla="*/ 157 h 179"/>
                  <a:gd name="T90" fmla="*/ 26 w 52"/>
                  <a:gd name="T91" fmla="*/ 172 h 179"/>
                  <a:gd name="T92" fmla="*/ 7 w 52"/>
                  <a:gd name="T93" fmla="*/ 157 h 179"/>
                  <a:gd name="T94" fmla="*/ 7 w 52"/>
                  <a:gd name="T95" fmla="*/ 117 h 179"/>
                  <a:gd name="T96" fmla="*/ 14 w 52"/>
                  <a:gd name="T97" fmla="*/ 106 h 179"/>
                  <a:gd name="T98" fmla="*/ 7 w 52"/>
                  <a:gd name="T99" fmla="*/ 95 h 179"/>
                  <a:gd name="T100" fmla="*/ 7 w 52"/>
                  <a:gd name="T101" fmla="*/ 85 h 179"/>
                  <a:gd name="T102" fmla="*/ 45 w 52"/>
                  <a:gd name="T103" fmla="*/ 85 h 179"/>
                  <a:gd name="T104" fmla="*/ 45 w 52"/>
                  <a:gd name="T105" fmla="*/ 9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2" h="179">
                    <a:moveTo>
                      <a:pt x="50" y="100"/>
                    </a:moveTo>
                    <a:cubicBezTo>
                      <a:pt x="52" y="100"/>
                      <a:pt x="52" y="98"/>
                      <a:pt x="52" y="97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52" y="79"/>
                      <a:pt x="51" y="78"/>
                      <a:pt x="49" y="78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2" y="27"/>
                      <a:pt x="34" y="26"/>
                      <a:pt x="34" y="25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2"/>
                      <a:pt x="37" y="11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0"/>
                      <a:pt x="19" y="1"/>
                      <a:pt x="18" y="3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2"/>
                      <a:pt x="14" y="13"/>
                      <a:pt x="14" y="1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20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1" y="78"/>
                      <a:pt x="0" y="79"/>
                      <a:pt x="0" y="8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100"/>
                      <a:pt x="2" y="100"/>
                    </a:cubicBezTo>
                    <a:cubicBezTo>
                      <a:pt x="4" y="101"/>
                      <a:pt x="6" y="104"/>
                      <a:pt x="6" y="106"/>
                    </a:cubicBezTo>
                    <a:cubicBezTo>
                      <a:pt x="6" y="108"/>
                      <a:pt x="4" y="110"/>
                      <a:pt x="2" y="112"/>
                    </a:cubicBezTo>
                    <a:cubicBezTo>
                      <a:pt x="0" y="112"/>
                      <a:pt x="0" y="114"/>
                      <a:pt x="0" y="115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69"/>
                      <a:pt x="11" y="179"/>
                      <a:pt x="26" y="179"/>
                    </a:cubicBezTo>
                    <a:cubicBezTo>
                      <a:pt x="41" y="179"/>
                      <a:pt x="52" y="169"/>
                      <a:pt x="52" y="157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52" y="114"/>
                      <a:pt x="52" y="112"/>
                      <a:pt x="50" y="112"/>
                    </a:cubicBezTo>
                    <a:cubicBezTo>
                      <a:pt x="48" y="110"/>
                      <a:pt x="46" y="108"/>
                      <a:pt x="46" y="106"/>
                    </a:cubicBezTo>
                    <a:cubicBezTo>
                      <a:pt x="46" y="104"/>
                      <a:pt x="48" y="101"/>
                      <a:pt x="50" y="100"/>
                    </a:cubicBezTo>
                    <a:close/>
                    <a:moveTo>
                      <a:pt x="24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2" y="13"/>
                      <a:pt x="22" y="13"/>
                      <a:pt x="22" y="13"/>
                    </a:cubicBezTo>
                    <a:lnTo>
                      <a:pt x="24" y="8"/>
                    </a:lnTo>
                    <a:close/>
                    <a:moveTo>
                      <a:pt x="45" y="95"/>
                    </a:moveTo>
                    <a:cubicBezTo>
                      <a:pt x="41" y="97"/>
                      <a:pt x="38" y="101"/>
                      <a:pt x="38" y="106"/>
                    </a:cubicBezTo>
                    <a:cubicBezTo>
                      <a:pt x="38" y="110"/>
                      <a:pt x="41" y="115"/>
                      <a:pt x="45" y="117"/>
                    </a:cubicBezTo>
                    <a:cubicBezTo>
                      <a:pt x="45" y="157"/>
                      <a:pt x="45" y="157"/>
                      <a:pt x="45" y="157"/>
                    </a:cubicBezTo>
                    <a:cubicBezTo>
                      <a:pt x="45" y="165"/>
                      <a:pt x="36" y="172"/>
                      <a:pt x="26" y="172"/>
                    </a:cubicBezTo>
                    <a:cubicBezTo>
                      <a:pt x="16" y="172"/>
                      <a:pt x="7" y="165"/>
                      <a:pt x="7" y="157"/>
                    </a:cubicBezTo>
                    <a:cubicBezTo>
                      <a:pt x="7" y="117"/>
                      <a:pt x="7" y="117"/>
                      <a:pt x="7" y="117"/>
                    </a:cubicBezTo>
                    <a:cubicBezTo>
                      <a:pt x="11" y="115"/>
                      <a:pt x="14" y="110"/>
                      <a:pt x="14" y="106"/>
                    </a:cubicBezTo>
                    <a:cubicBezTo>
                      <a:pt x="14" y="101"/>
                      <a:pt x="11" y="97"/>
                      <a:pt x="7" y="95"/>
                    </a:cubicBezTo>
                    <a:cubicBezTo>
                      <a:pt x="7" y="85"/>
                      <a:pt x="7" y="85"/>
                      <a:pt x="7" y="85"/>
                    </a:cubicBezTo>
                    <a:cubicBezTo>
                      <a:pt x="45" y="85"/>
                      <a:pt x="45" y="85"/>
                      <a:pt x="45" y="85"/>
                    </a:cubicBezTo>
                    <a:lnTo>
                      <a:pt x="45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" name="Freeform 20">
                <a:extLst>
                  <a:ext uri="{FF2B5EF4-FFF2-40B4-BE49-F238E27FC236}">
                    <a16:creationId xmlns:a16="http://schemas.microsoft.com/office/drawing/2014/main" id="{F341B352-1EC5-448E-B029-4D2286D4E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9238" y="10004425"/>
                <a:ext cx="30163" cy="158750"/>
              </a:xfrm>
              <a:custGeom>
                <a:avLst/>
                <a:gdLst>
                  <a:gd name="T0" fmla="*/ 0 w 8"/>
                  <a:gd name="T1" fmla="*/ 4 h 42"/>
                  <a:gd name="T2" fmla="*/ 0 w 8"/>
                  <a:gd name="T3" fmla="*/ 39 h 42"/>
                  <a:gd name="T4" fmla="*/ 4 w 8"/>
                  <a:gd name="T5" fmla="*/ 42 h 42"/>
                  <a:gd name="T6" fmla="*/ 8 w 8"/>
                  <a:gd name="T7" fmla="*/ 39 h 42"/>
                  <a:gd name="T8" fmla="*/ 8 w 8"/>
                  <a:gd name="T9" fmla="*/ 4 h 42"/>
                  <a:gd name="T10" fmla="*/ 4 w 8"/>
                  <a:gd name="T11" fmla="*/ 0 h 42"/>
                  <a:gd name="T12" fmla="*/ 0 w 8"/>
                  <a:gd name="T13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2">
                    <a:moveTo>
                      <a:pt x="0" y="4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41"/>
                      <a:pt x="2" y="42"/>
                      <a:pt x="4" y="42"/>
                    </a:cubicBezTo>
                    <a:cubicBezTo>
                      <a:pt x="6" y="42"/>
                      <a:pt x="8" y="41"/>
                      <a:pt x="8" y="3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</p:grpSp>
      <p:sp>
        <p:nvSpPr>
          <p:cNvPr id="29" name="Freeform 5">
            <a:extLst>
              <a:ext uri="{FF2B5EF4-FFF2-40B4-BE49-F238E27FC236}">
                <a16:creationId xmlns:a16="http://schemas.microsoft.com/office/drawing/2014/main" id="{912CC5E3-954F-44CF-8C2B-41AD26557112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8115031" y="3226571"/>
            <a:ext cx="1606375" cy="1566331"/>
          </a:xfrm>
          <a:custGeom>
            <a:avLst/>
            <a:gdLst>
              <a:gd name="T0" fmla="*/ 307 w 360"/>
              <a:gd name="T1" fmla="*/ 53 h 359"/>
              <a:gd name="T2" fmla="*/ 180 w 360"/>
              <a:gd name="T3" fmla="*/ 0 h 359"/>
              <a:gd name="T4" fmla="*/ 53 w 360"/>
              <a:gd name="T5" fmla="*/ 53 h 359"/>
              <a:gd name="T6" fmla="*/ 0 w 360"/>
              <a:gd name="T7" fmla="*/ 180 h 359"/>
              <a:gd name="T8" fmla="*/ 53 w 360"/>
              <a:gd name="T9" fmla="*/ 307 h 359"/>
              <a:gd name="T10" fmla="*/ 180 w 360"/>
              <a:gd name="T11" fmla="*/ 359 h 359"/>
              <a:gd name="T12" fmla="*/ 307 w 360"/>
              <a:gd name="T13" fmla="*/ 307 h 359"/>
              <a:gd name="T14" fmla="*/ 360 w 360"/>
              <a:gd name="T15" fmla="*/ 180 h 359"/>
              <a:gd name="T16" fmla="*/ 307 w 360"/>
              <a:gd name="T17" fmla="*/ 53 h 359"/>
              <a:gd name="T18" fmla="*/ 180 w 360"/>
              <a:gd name="T19" fmla="*/ 333 h 359"/>
              <a:gd name="T20" fmla="*/ 26 w 360"/>
              <a:gd name="T21" fmla="*/ 180 h 359"/>
              <a:gd name="T22" fmla="*/ 180 w 360"/>
              <a:gd name="T23" fmla="*/ 26 h 359"/>
              <a:gd name="T24" fmla="*/ 334 w 360"/>
              <a:gd name="T25" fmla="*/ 180 h 359"/>
              <a:gd name="T26" fmla="*/ 180 w 360"/>
              <a:gd name="T27" fmla="*/ 333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0" h="359">
                <a:moveTo>
                  <a:pt x="307" y="53"/>
                </a:moveTo>
                <a:cubicBezTo>
                  <a:pt x="275" y="20"/>
                  <a:pt x="230" y="0"/>
                  <a:pt x="180" y="0"/>
                </a:cubicBezTo>
                <a:cubicBezTo>
                  <a:pt x="130" y="0"/>
                  <a:pt x="85" y="20"/>
                  <a:pt x="53" y="53"/>
                </a:cubicBezTo>
                <a:cubicBezTo>
                  <a:pt x="20" y="85"/>
                  <a:pt x="0" y="130"/>
                  <a:pt x="0" y="180"/>
                </a:cubicBezTo>
                <a:cubicBezTo>
                  <a:pt x="0" y="229"/>
                  <a:pt x="20" y="274"/>
                  <a:pt x="53" y="307"/>
                </a:cubicBezTo>
                <a:cubicBezTo>
                  <a:pt x="85" y="339"/>
                  <a:pt x="130" y="359"/>
                  <a:pt x="180" y="359"/>
                </a:cubicBezTo>
                <a:cubicBezTo>
                  <a:pt x="230" y="359"/>
                  <a:pt x="275" y="339"/>
                  <a:pt x="307" y="307"/>
                </a:cubicBezTo>
                <a:cubicBezTo>
                  <a:pt x="340" y="274"/>
                  <a:pt x="360" y="229"/>
                  <a:pt x="360" y="180"/>
                </a:cubicBezTo>
                <a:cubicBezTo>
                  <a:pt x="360" y="130"/>
                  <a:pt x="340" y="85"/>
                  <a:pt x="307" y="53"/>
                </a:cubicBezTo>
                <a:moveTo>
                  <a:pt x="180" y="333"/>
                </a:moveTo>
                <a:cubicBezTo>
                  <a:pt x="95" y="333"/>
                  <a:pt x="26" y="264"/>
                  <a:pt x="26" y="180"/>
                </a:cubicBezTo>
                <a:cubicBezTo>
                  <a:pt x="26" y="95"/>
                  <a:pt x="95" y="26"/>
                  <a:pt x="180" y="26"/>
                </a:cubicBezTo>
                <a:cubicBezTo>
                  <a:pt x="265" y="26"/>
                  <a:pt x="334" y="95"/>
                  <a:pt x="334" y="180"/>
                </a:cubicBezTo>
                <a:cubicBezTo>
                  <a:pt x="334" y="264"/>
                  <a:pt x="265" y="333"/>
                  <a:pt x="180" y="33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BBE3434E-39C1-426E-84CD-AB5A62DB00BC}"/>
              </a:ext>
            </a:extLst>
          </p:cNvPr>
          <p:cNvSpPr>
            <a:spLocks/>
          </p:cNvSpPr>
          <p:nvPr/>
        </p:nvSpPr>
        <p:spPr bwMode="auto">
          <a:xfrm rot="10800000">
            <a:off x="8918215" y="5326655"/>
            <a:ext cx="0" cy="628768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859874E-89EE-4FE6-B442-392FD1F1E5C0}"/>
              </a:ext>
            </a:extLst>
          </p:cNvPr>
          <p:cNvSpPr>
            <a:spLocks/>
          </p:cNvSpPr>
          <p:nvPr/>
        </p:nvSpPr>
        <p:spPr bwMode="auto">
          <a:xfrm rot="10800000">
            <a:off x="8918215" y="5326655"/>
            <a:ext cx="0" cy="628768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id="{F745B90E-91CE-4054-94C4-600A70ED0B2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874072" y="5283338"/>
            <a:ext cx="89718" cy="71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id="{8A4B5593-91BF-4BE7-99A4-6B4CBD45BA53}"/>
              </a:ext>
            </a:extLst>
          </p:cNvPr>
          <p:cNvSpPr>
            <a:spLocks/>
          </p:cNvSpPr>
          <p:nvPr/>
        </p:nvSpPr>
        <p:spPr bwMode="auto">
          <a:xfrm rot="10800000">
            <a:off x="8918215" y="5326655"/>
            <a:ext cx="0" cy="628768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id="{745DADD4-19E2-46E2-9B3C-C2AB925A4978}"/>
              </a:ext>
            </a:extLst>
          </p:cNvPr>
          <p:cNvSpPr>
            <a:spLocks/>
          </p:cNvSpPr>
          <p:nvPr/>
        </p:nvSpPr>
        <p:spPr bwMode="auto">
          <a:xfrm rot="10800000">
            <a:off x="8918215" y="5326655"/>
            <a:ext cx="0" cy="628768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5" name="Rectangle 12">
            <a:extLst>
              <a:ext uri="{FF2B5EF4-FFF2-40B4-BE49-F238E27FC236}">
                <a16:creationId xmlns:a16="http://schemas.microsoft.com/office/drawing/2014/main" id="{0B8525D9-D96B-48D1-B555-4275D51A093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887836" y="4714654"/>
            <a:ext cx="89718" cy="7153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6" name="Rectangle 13">
            <a:extLst>
              <a:ext uri="{FF2B5EF4-FFF2-40B4-BE49-F238E27FC236}">
                <a16:creationId xmlns:a16="http://schemas.microsoft.com/office/drawing/2014/main" id="{7BD37763-F801-48D8-B8EF-14071F229A0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874072" y="5283338"/>
            <a:ext cx="89718" cy="71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7" name="Freeform 14">
            <a:extLst>
              <a:ext uri="{FF2B5EF4-FFF2-40B4-BE49-F238E27FC236}">
                <a16:creationId xmlns:a16="http://schemas.microsoft.com/office/drawing/2014/main" id="{8785BC8E-6F59-4ABD-BDC4-DBE8D9EF73B2}"/>
              </a:ext>
            </a:extLst>
          </p:cNvPr>
          <p:cNvSpPr>
            <a:spLocks/>
          </p:cNvSpPr>
          <p:nvPr/>
        </p:nvSpPr>
        <p:spPr bwMode="auto">
          <a:xfrm>
            <a:off x="7777626" y="5397015"/>
            <a:ext cx="1142120" cy="4579348"/>
          </a:xfrm>
          <a:custGeom>
            <a:avLst/>
            <a:gdLst>
              <a:gd name="T0" fmla="*/ 240 w 256"/>
              <a:gd name="T1" fmla="*/ 612 h 616"/>
              <a:gd name="T2" fmla="*/ 4 w 256"/>
              <a:gd name="T3" fmla="*/ 612 h 616"/>
              <a:gd name="T4" fmla="*/ 4 w 256"/>
              <a:gd name="T5" fmla="*/ 112 h 616"/>
              <a:gd name="T6" fmla="*/ 254 w 256"/>
              <a:gd name="T7" fmla="*/ 112 h 616"/>
              <a:gd name="T8" fmla="*/ 255 w 256"/>
              <a:gd name="T9" fmla="*/ 111 h 616"/>
              <a:gd name="T10" fmla="*/ 256 w 256"/>
              <a:gd name="T11" fmla="*/ 110 h 616"/>
              <a:gd name="T12" fmla="*/ 256 w 256"/>
              <a:gd name="T13" fmla="*/ 2 h 616"/>
              <a:gd name="T14" fmla="*/ 254 w 256"/>
              <a:gd name="T15" fmla="*/ 0 h 616"/>
              <a:gd name="T16" fmla="*/ 252 w 256"/>
              <a:gd name="T17" fmla="*/ 2 h 616"/>
              <a:gd name="T18" fmla="*/ 252 w 256"/>
              <a:gd name="T19" fmla="*/ 108 h 616"/>
              <a:gd name="T20" fmla="*/ 2 w 256"/>
              <a:gd name="T21" fmla="*/ 108 h 616"/>
              <a:gd name="T22" fmla="*/ 1 w 256"/>
              <a:gd name="T23" fmla="*/ 109 h 616"/>
              <a:gd name="T24" fmla="*/ 0 w 256"/>
              <a:gd name="T25" fmla="*/ 110 h 616"/>
              <a:gd name="T26" fmla="*/ 0 w 256"/>
              <a:gd name="T27" fmla="*/ 614 h 616"/>
              <a:gd name="T28" fmla="*/ 1 w 256"/>
              <a:gd name="T29" fmla="*/ 615 h 616"/>
              <a:gd name="T30" fmla="*/ 2 w 256"/>
              <a:gd name="T31" fmla="*/ 616 h 616"/>
              <a:gd name="T32" fmla="*/ 240 w 256"/>
              <a:gd name="T33" fmla="*/ 616 h 616"/>
              <a:gd name="T34" fmla="*/ 242 w 256"/>
              <a:gd name="T35" fmla="*/ 614 h 616"/>
              <a:gd name="T36" fmla="*/ 240 w 256"/>
              <a:gd name="T37" fmla="*/ 612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616">
                <a:moveTo>
                  <a:pt x="240" y="612"/>
                </a:moveTo>
                <a:cubicBezTo>
                  <a:pt x="4" y="612"/>
                  <a:pt x="4" y="612"/>
                  <a:pt x="4" y="612"/>
                </a:cubicBezTo>
                <a:cubicBezTo>
                  <a:pt x="4" y="112"/>
                  <a:pt x="4" y="112"/>
                  <a:pt x="4" y="112"/>
                </a:cubicBezTo>
                <a:cubicBezTo>
                  <a:pt x="254" y="112"/>
                  <a:pt x="254" y="112"/>
                  <a:pt x="254" y="112"/>
                </a:cubicBezTo>
                <a:cubicBezTo>
                  <a:pt x="255" y="112"/>
                  <a:pt x="255" y="112"/>
                  <a:pt x="255" y="111"/>
                </a:cubicBezTo>
                <a:cubicBezTo>
                  <a:pt x="256" y="111"/>
                  <a:pt x="256" y="111"/>
                  <a:pt x="256" y="110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1"/>
                  <a:pt x="255" y="0"/>
                  <a:pt x="254" y="0"/>
                </a:cubicBezTo>
                <a:cubicBezTo>
                  <a:pt x="253" y="0"/>
                  <a:pt x="252" y="1"/>
                  <a:pt x="252" y="2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" y="108"/>
                  <a:pt x="2" y="108"/>
                  <a:pt x="2" y="108"/>
                </a:cubicBezTo>
                <a:cubicBezTo>
                  <a:pt x="1" y="108"/>
                  <a:pt x="1" y="108"/>
                  <a:pt x="1" y="109"/>
                </a:cubicBezTo>
                <a:cubicBezTo>
                  <a:pt x="0" y="109"/>
                  <a:pt x="0" y="109"/>
                  <a:pt x="0" y="110"/>
                </a:cubicBezTo>
                <a:cubicBezTo>
                  <a:pt x="0" y="614"/>
                  <a:pt x="0" y="614"/>
                  <a:pt x="0" y="614"/>
                </a:cubicBezTo>
                <a:cubicBezTo>
                  <a:pt x="0" y="615"/>
                  <a:pt x="0" y="615"/>
                  <a:pt x="1" y="615"/>
                </a:cubicBezTo>
                <a:cubicBezTo>
                  <a:pt x="1" y="616"/>
                  <a:pt x="1" y="616"/>
                  <a:pt x="2" y="616"/>
                </a:cubicBezTo>
                <a:cubicBezTo>
                  <a:pt x="240" y="616"/>
                  <a:pt x="240" y="616"/>
                  <a:pt x="240" y="616"/>
                </a:cubicBezTo>
                <a:cubicBezTo>
                  <a:pt x="241" y="616"/>
                  <a:pt x="242" y="615"/>
                  <a:pt x="242" y="614"/>
                </a:cubicBezTo>
                <a:cubicBezTo>
                  <a:pt x="242" y="613"/>
                  <a:pt x="241" y="612"/>
                  <a:pt x="240" y="61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8" name="Oval 15">
            <a:extLst>
              <a:ext uri="{FF2B5EF4-FFF2-40B4-BE49-F238E27FC236}">
                <a16:creationId xmlns:a16="http://schemas.microsoft.com/office/drawing/2014/main" id="{EFFE41E5-22D8-4192-B4D3-773FBE00D19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865894" y="9891147"/>
            <a:ext cx="133864" cy="111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39" name="Freeform 16">
            <a:extLst>
              <a:ext uri="{FF2B5EF4-FFF2-40B4-BE49-F238E27FC236}">
                <a16:creationId xmlns:a16="http://schemas.microsoft.com/office/drawing/2014/main" id="{D3947FCA-C1FD-484C-BF72-F46A7DF26655}"/>
              </a:ext>
            </a:extLst>
          </p:cNvPr>
          <p:cNvSpPr>
            <a:spLocks/>
          </p:cNvSpPr>
          <p:nvPr/>
        </p:nvSpPr>
        <p:spPr bwMode="auto">
          <a:xfrm>
            <a:off x="7633689" y="5170165"/>
            <a:ext cx="2409563" cy="312987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0" name="Freeform 17">
            <a:extLst>
              <a:ext uri="{FF2B5EF4-FFF2-40B4-BE49-F238E27FC236}">
                <a16:creationId xmlns:a16="http://schemas.microsoft.com/office/drawing/2014/main" id="{8D0B17C7-AE66-47CC-82A2-A46C6DF59FAF}"/>
              </a:ext>
            </a:extLst>
          </p:cNvPr>
          <p:cNvSpPr>
            <a:spLocks/>
          </p:cNvSpPr>
          <p:nvPr/>
        </p:nvSpPr>
        <p:spPr bwMode="auto">
          <a:xfrm rot="10800000">
            <a:off x="7633689" y="5170165"/>
            <a:ext cx="2409563" cy="312987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EEF09967-6927-4421-B9C8-6CFB09A992DE}"/>
              </a:ext>
            </a:extLst>
          </p:cNvPr>
          <p:cNvSpPr>
            <a:spLocks/>
          </p:cNvSpPr>
          <p:nvPr/>
        </p:nvSpPr>
        <p:spPr bwMode="auto">
          <a:xfrm rot="10800000">
            <a:off x="8566464" y="4981529"/>
            <a:ext cx="704927" cy="690246"/>
          </a:xfrm>
          <a:custGeom>
            <a:avLst/>
            <a:gdLst>
              <a:gd name="T0" fmla="*/ 130 w 158"/>
              <a:gd name="T1" fmla="*/ 28 h 158"/>
              <a:gd name="T2" fmla="*/ 28 w 158"/>
              <a:gd name="T3" fmla="*/ 28 h 158"/>
              <a:gd name="T4" fmla="*/ 28 w 158"/>
              <a:gd name="T5" fmla="*/ 130 h 158"/>
              <a:gd name="T6" fmla="*/ 130 w 158"/>
              <a:gd name="T7" fmla="*/ 130 h 158"/>
              <a:gd name="T8" fmla="*/ 130 w 158"/>
              <a:gd name="T9" fmla="*/ 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158">
                <a:moveTo>
                  <a:pt x="130" y="28"/>
                </a:moveTo>
                <a:cubicBezTo>
                  <a:pt x="102" y="0"/>
                  <a:pt x="56" y="0"/>
                  <a:pt x="28" y="28"/>
                </a:cubicBezTo>
                <a:cubicBezTo>
                  <a:pt x="0" y="56"/>
                  <a:pt x="0" y="102"/>
                  <a:pt x="28" y="130"/>
                </a:cubicBezTo>
                <a:cubicBezTo>
                  <a:pt x="56" y="158"/>
                  <a:pt x="102" y="158"/>
                  <a:pt x="130" y="130"/>
                </a:cubicBezTo>
                <a:cubicBezTo>
                  <a:pt x="158" y="102"/>
                  <a:pt x="158" y="56"/>
                  <a:pt x="130" y="28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2" name="Freeform 19">
            <a:extLst>
              <a:ext uri="{FF2B5EF4-FFF2-40B4-BE49-F238E27FC236}">
                <a16:creationId xmlns:a16="http://schemas.microsoft.com/office/drawing/2014/main" id="{85ED5448-E8A7-47A5-9338-7A05FA4E01B9}"/>
              </a:ext>
            </a:extLst>
          </p:cNvPr>
          <p:cNvSpPr>
            <a:spLocks/>
          </p:cNvSpPr>
          <p:nvPr/>
        </p:nvSpPr>
        <p:spPr bwMode="auto">
          <a:xfrm rot="10800000">
            <a:off x="8708878" y="5121259"/>
            <a:ext cx="418685" cy="410793"/>
          </a:xfrm>
          <a:custGeom>
            <a:avLst/>
            <a:gdLst>
              <a:gd name="T0" fmla="*/ 77 w 94"/>
              <a:gd name="T1" fmla="*/ 17 h 94"/>
              <a:gd name="T2" fmla="*/ 17 w 94"/>
              <a:gd name="T3" fmla="*/ 17 h 94"/>
              <a:gd name="T4" fmla="*/ 17 w 94"/>
              <a:gd name="T5" fmla="*/ 77 h 94"/>
              <a:gd name="T6" fmla="*/ 77 w 94"/>
              <a:gd name="T7" fmla="*/ 77 h 94"/>
              <a:gd name="T8" fmla="*/ 77 w 94"/>
              <a:gd name="T9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94">
                <a:moveTo>
                  <a:pt x="77" y="17"/>
                </a:moveTo>
                <a:cubicBezTo>
                  <a:pt x="60" y="0"/>
                  <a:pt x="34" y="0"/>
                  <a:pt x="17" y="17"/>
                </a:cubicBezTo>
                <a:cubicBezTo>
                  <a:pt x="0" y="34"/>
                  <a:pt x="0" y="60"/>
                  <a:pt x="17" y="77"/>
                </a:cubicBezTo>
                <a:cubicBezTo>
                  <a:pt x="34" y="94"/>
                  <a:pt x="60" y="94"/>
                  <a:pt x="77" y="77"/>
                </a:cubicBezTo>
                <a:cubicBezTo>
                  <a:pt x="94" y="60"/>
                  <a:pt x="94" y="34"/>
                  <a:pt x="77" y="17"/>
                </a:cubicBezTo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3" name="Freeform 25">
            <a:extLst>
              <a:ext uri="{FF2B5EF4-FFF2-40B4-BE49-F238E27FC236}">
                <a16:creationId xmlns:a16="http://schemas.microsoft.com/office/drawing/2014/main" id="{E3019ED5-D36E-4551-BDC9-A81909E3015C}"/>
              </a:ext>
            </a:extLst>
          </p:cNvPr>
          <p:cNvSpPr>
            <a:spLocks/>
          </p:cNvSpPr>
          <p:nvPr/>
        </p:nvSpPr>
        <p:spPr bwMode="auto">
          <a:xfrm rot="10800000">
            <a:off x="8811412" y="5221860"/>
            <a:ext cx="213614" cy="209590"/>
          </a:xfrm>
          <a:custGeom>
            <a:avLst/>
            <a:gdLst>
              <a:gd name="T0" fmla="*/ 33 w 48"/>
              <a:gd name="T1" fmla="*/ 2 h 48"/>
              <a:gd name="T2" fmla="*/ 24 w 48"/>
              <a:gd name="T3" fmla="*/ 0 h 48"/>
              <a:gd name="T4" fmla="*/ 15 w 48"/>
              <a:gd name="T5" fmla="*/ 2 h 48"/>
              <a:gd name="T6" fmla="*/ 0 w 48"/>
              <a:gd name="T7" fmla="*/ 19 h 48"/>
              <a:gd name="T8" fmla="*/ 0 w 48"/>
              <a:gd name="T9" fmla="*/ 24 h 48"/>
              <a:gd name="T10" fmla="*/ 24 w 48"/>
              <a:gd name="T11" fmla="*/ 48 h 48"/>
              <a:gd name="T12" fmla="*/ 48 w 48"/>
              <a:gd name="T13" fmla="*/ 24 h 48"/>
              <a:gd name="T14" fmla="*/ 48 w 48"/>
              <a:gd name="T15" fmla="*/ 19 h 48"/>
              <a:gd name="T16" fmla="*/ 33 w 48"/>
              <a:gd name="T17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48">
                <a:moveTo>
                  <a:pt x="33" y="2"/>
                </a:moveTo>
                <a:cubicBezTo>
                  <a:pt x="30" y="1"/>
                  <a:pt x="27" y="0"/>
                  <a:pt x="24" y="0"/>
                </a:cubicBezTo>
                <a:cubicBezTo>
                  <a:pt x="21" y="0"/>
                  <a:pt x="18" y="1"/>
                  <a:pt x="15" y="2"/>
                </a:cubicBezTo>
                <a:cubicBezTo>
                  <a:pt x="7" y="5"/>
                  <a:pt x="2" y="11"/>
                  <a:pt x="0" y="19"/>
                </a:cubicBezTo>
                <a:cubicBezTo>
                  <a:pt x="0" y="21"/>
                  <a:pt x="0" y="22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22"/>
                  <a:pt x="48" y="21"/>
                  <a:pt x="48" y="19"/>
                </a:cubicBezTo>
                <a:cubicBezTo>
                  <a:pt x="46" y="11"/>
                  <a:pt x="41" y="5"/>
                  <a:pt x="33" y="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28" name="Freeform 23">
            <a:extLst>
              <a:ext uri="{FF2B5EF4-FFF2-40B4-BE49-F238E27FC236}">
                <a16:creationId xmlns:a16="http://schemas.microsoft.com/office/drawing/2014/main" id="{B336C3F8-5ED9-44F2-A9F3-A05111B33D03}"/>
              </a:ext>
            </a:extLst>
          </p:cNvPr>
          <p:cNvSpPr>
            <a:spLocks noEditPoints="1"/>
          </p:cNvSpPr>
          <p:nvPr/>
        </p:nvSpPr>
        <p:spPr bwMode="auto">
          <a:xfrm>
            <a:off x="8426546" y="3614622"/>
            <a:ext cx="834592" cy="797774"/>
          </a:xfrm>
          <a:custGeom>
            <a:avLst/>
            <a:gdLst>
              <a:gd name="T0" fmla="*/ 180 w 180"/>
              <a:gd name="T1" fmla="*/ 95 h 176"/>
              <a:gd name="T2" fmla="*/ 179 w 180"/>
              <a:gd name="T3" fmla="*/ 93 h 176"/>
              <a:gd name="T4" fmla="*/ 178 w 180"/>
              <a:gd name="T5" fmla="*/ 92 h 176"/>
              <a:gd name="T6" fmla="*/ 135 w 180"/>
              <a:gd name="T7" fmla="*/ 74 h 176"/>
              <a:gd name="T8" fmla="*/ 135 w 180"/>
              <a:gd name="T9" fmla="*/ 21 h 176"/>
              <a:gd name="T10" fmla="*/ 135 w 180"/>
              <a:gd name="T11" fmla="*/ 21 h 176"/>
              <a:gd name="T12" fmla="*/ 134 w 180"/>
              <a:gd name="T13" fmla="*/ 19 h 176"/>
              <a:gd name="T14" fmla="*/ 133 w 180"/>
              <a:gd name="T15" fmla="*/ 18 h 176"/>
              <a:gd name="T16" fmla="*/ 92 w 180"/>
              <a:gd name="T17" fmla="*/ 0 h 176"/>
              <a:gd name="T18" fmla="*/ 48 w 180"/>
              <a:gd name="T19" fmla="*/ 18 h 176"/>
              <a:gd name="T20" fmla="*/ 47 w 180"/>
              <a:gd name="T21" fmla="*/ 18 h 176"/>
              <a:gd name="T22" fmla="*/ 46 w 180"/>
              <a:gd name="T23" fmla="*/ 19 h 176"/>
              <a:gd name="T24" fmla="*/ 45 w 180"/>
              <a:gd name="T25" fmla="*/ 21 h 176"/>
              <a:gd name="T26" fmla="*/ 45 w 180"/>
              <a:gd name="T27" fmla="*/ 21 h 176"/>
              <a:gd name="T28" fmla="*/ 3 w 180"/>
              <a:gd name="T29" fmla="*/ 92 h 176"/>
              <a:gd name="T30" fmla="*/ 2 w 180"/>
              <a:gd name="T31" fmla="*/ 92 h 176"/>
              <a:gd name="T32" fmla="*/ 1 w 180"/>
              <a:gd name="T33" fmla="*/ 93 h 176"/>
              <a:gd name="T34" fmla="*/ 0 w 180"/>
              <a:gd name="T35" fmla="*/ 95 h 176"/>
              <a:gd name="T36" fmla="*/ 0 w 180"/>
              <a:gd name="T37" fmla="*/ 95 h 176"/>
              <a:gd name="T38" fmla="*/ 3 w 180"/>
              <a:gd name="T39" fmla="*/ 157 h 176"/>
              <a:gd name="T40" fmla="*/ 49 w 180"/>
              <a:gd name="T41" fmla="*/ 176 h 176"/>
              <a:gd name="T42" fmla="*/ 90 w 180"/>
              <a:gd name="T43" fmla="*/ 158 h 176"/>
              <a:gd name="T44" fmla="*/ 131 w 180"/>
              <a:gd name="T45" fmla="*/ 176 h 176"/>
              <a:gd name="T46" fmla="*/ 177 w 180"/>
              <a:gd name="T47" fmla="*/ 157 h 176"/>
              <a:gd name="T48" fmla="*/ 180 w 180"/>
              <a:gd name="T49" fmla="*/ 95 h 176"/>
              <a:gd name="T50" fmla="*/ 131 w 180"/>
              <a:gd name="T51" fmla="*/ 81 h 176"/>
              <a:gd name="T52" fmla="*/ 150 w 180"/>
              <a:gd name="T53" fmla="*/ 102 h 176"/>
              <a:gd name="T54" fmla="*/ 116 w 180"/>
              <a:gd name="T55" fmla="*/ 103 h 176"/>
              <a:gd name="T56" fmla="*/ 100 w 180"/>
              <a:gd name="T57" fmla="*/ 95 h 176"/>
              <a:gd name="T58" fmla="*/ 128 w 180"/>
              <a:gd name="T59" fmla="*/ 74 h 176"/>
              <a:gd name="T60" fmla="*/ 94 w 180"/>
              <a:gd name="T61" fmla="*/ 41 h 176"/>
              <a:gd name="T62" fmla="*/ 128 w 180"/>
              <a:gd name="T63" fmla="*/ 74 h 176"/>
              <a:gd name="T64" fmla="*/ 86 w 180"/>
              <a:gd name="T65" fmla="*/ 89 h 176"/>
              <a:gd name="T66" fmla="*/ 53 w 180"/>
              <a:gd name="T67" fmla="*/ 27 h 176"/>
              <a:gd name="T68" fmla="*/ 86 w 180"/>
              <a:gd name="T69" fmla="*/ 41 h 176"/>
              <a:gd name="T70" fmla="*/ 122 w 180"/>
              <a:gd name="T71" fmla="*/ 21 h 176"/>
              <a:gd name="T72" fmla="*/ 59 w 180"/>
              <a:gd name="T73" fmla="*/ 21 h 176"/>
              <a:gd name="T74" fmla="*/ 49 w 180"/>
              <a:gd name="T75" fmla="*/ 81 h 176"/>
              <a:gd name="T76" fmla="*/ 49 w 180"/>
              <a:gd name="T77" fmla="*/ 109 h 176"/>
              <a:gd name="T78" fmla="*/ 49 w 180"/>
              <a:gd name="T79" fmla="*/ 81 h 176"/>
              <a:gd name="T80" fmla="*/ 9 w 180"/>
              <a:gd name="T81" fmla="*/ 101 h 176"/>
              <a:gd name="T82" fmla="*/ 45 w 180"/>
              <a:gd name="T83" fmla="*/ 167 h 176"/>
              <a:gd name="T84" fmla="*/ 8 w 180"/>
              <a:gd name="T85" fmla="*/ 101 h 176"/>
              <a:gd name="T86" fmla="*/ 86 w 180"/>
              <a:gd name="T87" fmla="*/ 101 h 176"/>
              <a:gd name="T88" fmla="*/ 53 w 180"/>
              <a:gd name="T89" fmla="*/ 166 h 176"/>
              <a:gd name="T90" fmla="*/ 94 w 180"/>
              <a:gd name="T91" fmla="*/ 101 h 176"/>
              <a:gd name="T92" fmla="*/ 128 w 180"/>
              <a:gd name="T93" fmla="*/ 166 h 176"/>
              <a:gd name="T94" fmla="*/ 94 w 180"/>
              <a:gd name="T95" fmla="*/ 101 h 176"/>
              <a:gd name="T96" fmla="*/ 135 w 180"/>
              <a:gd name="T97" fmla="*/ 167 h 176"/>
              <a:gd name="T98" fmla="*/ 172 w 180"/>
              <a:gd name="T99" fmla="*/ 10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0" h="176">
                <a:moveTo>
                  <a:pt x="180" y="95"/>
                </a:moveTo>
                <a:cubicBezTo>
                  <a:pt x="180" y="95"/>
                  <a:pt x="180" y="95"/>
                  <a:pt x="180" y="95"/>
                </a:cubicBezTo>
                <a:cubicBezTo>
                  <a:pt x="180" y="94"/>
                  <a:pt x="179" y="94"/>
                  <a:pt x="179" y="93"/>
                </a:cubicBezTo>
                <a:cubicBezTo>
                  <a:pt x="179" y="93"/>
                  <a:pt x="179" y="93"/>
                  <a:pt x="179" y="93"/>
                </a:cubicBezTo>
                <a:cubicBezTo>
                  <a:pt x="178" y="92"/>
                  <a:pt x="178" y="92"/>
                  <a:pt x="178" y="92"/>
                </a:cubicBezTo>
                <a:cubicBezTo>
                  <a:pt x="178" y="92"/>
                  <a:pt x="178" y="92"/>
                  <a:pt x="178" y="92"/>
                </a:cubicBezTo>
                <a:cubicBezTo>
                  <a:pt x="178" y="92"/>
                  <a:pt x="177" y="92"/>
                  <a:pt x="177" y="92"/>
                </a:cubicBezTo>
                <a:cubicBezTo>
                  <a:pt x="135" y="74"/>
                  <a:pt x="135" y="74"/>
                  <a:pt x="135" y="74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1"/>
                  <a:pt x="135" y="20"/>
                  <a:pt x="135" y="19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4" y="19"/>
                  <a:pt x="134" y="18"/>
                  <a:pt x="133" y="18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92" y="0"/>
                  <a:pt x="92" y="0"/>
                  <a:pt x="92" y="0"/>
                </a:cubicBezTo>
                <a:cubicBezTo>
                  <a:pt x="91" y="0"/>
                  <a:pt x="90" y="0"/>
                  <a:pt x="89" y="0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7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8"/>
                  <a:pt x="47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5" y="21"/>
                  <a:pt x="45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74"/>
                  <a:pt x="45" y="74"/>
                  <a:pt x="45" y="74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2" y="92"/>
                  <a:pt x="2" y="92"/>
                  <a:pt x="2" y="92"/>
                </a:cubicBezTo>
                <a:cubicBezTo>
                  <a:pt x="2" y="92"/>
                  <a:pt x="2" y="92"/>
                  <a:pt x="1" y="93"/>
                </a:cubicBezTo>
                <a:cubicBezTo>
                  <a:pt x="1" y="93"/>
                  <a:pt x="1" y="93"/>
                  <a:pt x="1" y="93"/>
                </a:cubicBezTo>
                <a:cubicBezTo>
                  <a:pt x="1" y="94"/>
                  <a:pt x="0" y="94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5"/>
                  <a:pt x="1" y="157"/>
                  <a:pt x="3" y="157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9" y="176"/>
                  <a:pt x="49" y="176"/>
                </a:cubicBezTo>
                <a:cubicBezTo>
                  <a:pt x="50" y="176"/>
                  <a:pt x="50" y="176"/>
                  <a:pt x="51" y="176"/>
                </a:cubicBezTo>
                <a:cubicBezTo>
                  <a:pt x="90" y="158"/>
                  <a:pt x="90" y="158"/>
                  <a:pt x="90" y="158"/>
                </a:cubicBezTo>
                <a:cubicBezTo>
                  <a:pt x="130" y="176"/>
                  <a:pt x="130" y="176"/>
                  <a:pt x="130" y="176"/>
                </a:cubicBezTo>
                <a:cubicBezTo>
                  <a:pt x="130" y="176"/>
                  <a:pt x="131" y="176"/>
                  <a:pt x="131" y="176"/>
                </a:cubicBezTo>
                <a:cubicBezTo>
                  <a:pt x="132" y="176"/>
                  <a:pt x="132" y="176"/>
                  <a:pt x="133" y="176"/>
                </a:cubicBezTo>
                <a:cubicBezTo>
                  <a:pt x="177" y="157"/>
                  <a:pt x="177" y="157"/>
                  <a:pt x="177" y="157"/>
                </a:cubicBezTo>
                <a:cubicBezTo>
                  <a:pt x="179" y="157"/>
                  <a:pt x="180" y="155"/>
                  <a:pt x="180" y="154"/>
                </a:cubicBezTo>
                <a:cubicBezTo>
                  <a:pt x="180" y="95"/>
                  <a:pt x="180" y="95"/>
                  <a:pt x="180" y="95"/>
                </a:cubicBezTo>
                <a:cubicBezTo>
                  <a:pt x="180" y="95"/>
                  <a:pt x="180" y="95"/>
                  <a:pt x="180" y="95"/>
                </a:cubicBezTo>
                <a:close/>
                <a:moveTo>
                  <a:pt x="131" y="81"/>
                </a:moveTo>
                <a:cubicBezTo>
                  <a:pt x="166" y="95"/>
                  <a:pt x="166" y="95"/>
                  <a:pt x="166" y="95"/>
                </a:cubicBezTo>
                <a:cubicBezTo>
                  <a:pt x="150" y="102"/>
                  <a:pt x="150" y="102"/>
                  <a:pt x="150" y="102"/>
                </a:cubicBezTo>
                <a:cubicBezTo>
                  <a:pt x="131" y="109"/>
                  <a:pt x="131" y="109"/>
                  <a:pt x="131" y="109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99" y="95"/>
                  <a:pt x="99" y="95"/>
                  <a:pt x="99" y="95"/>
                </a:cubicBezTo>
                <a:cubicBezTo>
                  <a:pt x="100" y="95"/>
                  <a:pt x="100" y="95"/>
                  <a:pt x="100" y="95"/>
                </a:cubicBezTo>
                <a:lnTo>
                  <a:pt x="131" y="81"/>
                </a:lnTo>
                <a:close/>
                <a:moveTo>
                  <a:pt x="128" y="74"/>
                </a:moveTo>
                <a:cubicBezTo>
                  <a:pt x="94" y="89"/>
                  <a:pt x="94" y="89"/>
                  <a:pt x="94" y="89"/>
                </a:cubicBezTo>
                <a:cubicBezTo>
                  <a:pt x="94" y="41"/>
                  <a:pt x="94" y="41"/>
                  <a:pt x="94" y="41"/>
                </a:cubicBezTo>
                <a:cubicBezTo>
                  <a:pt x="128" y="27"/>
                  <a:pt x="128" y="27"/>
                  <a:pt x="128" y="27"/>
                </a:cubicBezTo>
                <a:lnTo>
                  <a:pt x="128" y="74"/>
                </a:lnTo>
                <a:close/>
                <a:moveTo>
                  <a:pt x="86" y="41"/>
                </a:moveTo>
                <a:cubicBezTo>
                  <a:pt x="86" y="89"/>
                  <a:pt x="86" y="89"/>
                  <a:pt x="86" y="89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27"/>
                  <a:pt x="53" y="27"/>
                  <a:pt x="53" y="27"/>
                </a:cubicBezTo>
                <a:cubicBezTo>
                  <a:pt x="75" y="37"/>
                  <a:pt x="75" y="37"/>
                  <a:pt x="75" y="37"/>
                </a:cubicBezTo>
                <a:lnTo>
                  <a:pt x="86" y="41"/>
                </a:lnTo>
                <a:close/>
                <a:moveTo>
                  <a:pt x="90" y="8"/>
                </a:moveTo>
                <a:cubicBezTo>
                  <a:pt x="122" y="21"/>
                  <a:pt x="122" y="21"/>
                  <a:pt x="122" y="21"/>
                </a:cubicBezTo>
                <a:cubicBezTo>
                  <a:pt x="90" y="35"/>
                  <a:pt x="90" y="35"/>
                  <a:pt x="90" y="35"/>
                </a:cubicBezTo>
                <a:cubicBezTo>
                  <a:pt x="59" y="21"/>
                  <a:pt x="59" y="21"/>
                  <a:pt x="59" y="21"/>
                </a:cubicBezTo>
                <a:lnTo>
                  <a:pt x="90" y="8"/>
                </a:lnTo>
                <a:close/>
                <a:moveTo>
                  <a:pt x="49" y="81"/>
                </a:moveTo>
                <a:cubicBezTo>
                  <a:pt x="81" y="95"/>
                  <a:pt x="81" y="95"/>
                  <a:pt x="81" y="95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14" y="95"/>
                  <a:pt x="14" y="95"/>
                  <a:pt x="14" y="95"/>
                </a:cubicBezTo>
                <a:lnTo>
                  <a:pt x="49" y="81"/>
                </a:lnTo>
                <a:close/>
                <a:moveTo>
                  <a:pt x="8" y="101"/>
                </a:moveTo>
                <a:cubicBezTo>
                  <a:pt x="9" y="101"/>
                  <a:pt x="9" y="101"/>
                  <a:pt x="9" y="101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167"/>
                  <a:pt x="45" y="167"/>
                  <a:pt x="45" y="167"/>
                </a:cubicBezTo>
                <a:cubicBezTo>
                  <a:pt x="8" y="151"/>
                  <a:pt x="8" y="151"/>
                  <a:pt x="8" y="151"/>
                </a:cubicBezTo>
                <a:lnTo>
                  <a:pt x="8" y="101"/>
                </a:lnTo>
                <a:close/>
                <a:moveTo>
                  <a:pt x="53" y="116"/>
                </a:moveTo>
                <a:cubicBezTo>
                  <a:pt x="86" y="101"/>
                  <a:pt x="86" y="101"/>
                  <a:pt x="86" y="101"/>
                </a:cubicBezTo>
                <a:cubicBezTo>
                  <a:pt x="86" y="151"/>
                  <a:pt x="86" y="151"/>
                  <a:pt x="86" y="151"/>
                </a:cubicBezTo>
                <a:cubicBezTo>
                  <a:pt x="53" y="166"/>
                  <a:pt x="53" y="166"/>
                  <a:pt x="53" y="166"/>
                </a:cubicBezTo>
                <a:lnTo>
                  <a:pt x="53" y="116"/>
                </a:lnTo>
                <a:close/>
                <a:moveTo>
                  <a:pt x="94" y="101"/>
                </a:moveTo>
                <a:cubicBezTo>
                  <a:pt x="128" y="116"/>
                  <a:pt x="128" y="116"/>
                  <a:pt x="128" y="116"/>
                </a:cubicBezTo>
                <a:cubicBezTo>
                  <a:pt x="128" y="166"/>
                  <a:pt x="128" y="166"/>
                  <a:pt x="128" y="166"/>
                </a:cubicBezTo>
                <a:cubicBezTo>
                  <a:pt x="94" y="151"/>
                  <a:pt x="94" y="151"/>
                  <a:pt x="94" y="151"/>
                </a:cubicBezTo>
                <a:lnTo>
                  <a:pt x="94" y="101"/>
                </a:lnTo>
                <a:close/>
                <a:moveTo>
                  <a:pt x="172" y="151"/>
                </a:moveTo>
                <a:cubicBezTo>
                  <a:pt x="135" y="167"/>
                  <a:pt x="135" y="167"/>
                  <a:pt x="135" y="167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72" y="101"/>
                  <a:pt x="172" y="101"/>
                  <a:pt x="172" y="101"/>
                </a:cubicBezTo>
                <a:lnTo>
                  <a:pt x="172" y="1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AA43FA77-6D21-446A-B5A5-B97CE00305C5}"/>
              </a:ext>
            </a:extLst>
          </p:cNvPr>
          <p:cNvSpPr>
            <a:spLocks noEditPoints="1"/>
          </p:cNvSpPr>
          <p:nvPr/>
        </p:nvSpPr>
        <p:spPr bwMode="auto">
          <a:xfrm>
            <a:off x="826315" y="5840621"/>
            <a:ext cx="1468611" cy="1459499"/>
          </a:xfrm>
          <a:custGeom>
            <a:avLst/>
            <a:gdLst>
              <a:gd name="T0" fmla="*/ 307 w 360"/>
              <a:gd name="T1" fmla="*/ 53 h 359"/>
              <a:gd name="T2" fmla="*/ 180 w 360"/>
              <a:gd name="T3" fmla="*/ 0 h 359"/>
              <a:gd name="T4" fmla="*/ 53 w 360"/>
              <a:gd name="T5" fmla="*/ 53 h 359"/>
              <a:gd name="T6" fmla="*/ 0 w 360"/>
              <a:gd name="T7" fmla="*/ 180 h 359"/>
              <a:gd name="T8" fmla="*/ 53 w 360"/>
              <a:gd name="T9" fmla="*/ 307 h 359"/>
              <a:gd name="T10" fmla="*/ 180 w 360"/>
              <a:gd name="T11" fmla="*/ 359 h 359"/>
              <a:gd name="T12" fmla="*/ 307 w 360"/>
              <a:gd name="T13" fmla="*/ 307 h 359"/>
              <a:gd name="T14" fmla="*/ 360 w 360"/>
              <a:gd name="T15" fmla="*/ 180 h 359"/>
              <a:gd name="T16" fmla="*/ 307 w 360"/>
              <a:gd name="T17" fmla="*/ 53 h 359"/>
              <a:gd name="T18" fmla="*/ 180 w 360"/>
              <a:gd name="T19" fmla="*/ 333 h 359"/>
              <a:gd name="T20" fmla="*/ 26 w 360"/>
              <a:gd name="T21" fmla="*/ 180 h 359"/>
              <a:gd name="T22" fmla="*/ 180 w 360"/>
              <a:gd name="T23" fmla="*/ 26 h 359"/>
              <a:gd name="T24" fmla="*/ 334 w 360"/>
              <a:gd name="T25" fmla="*/ 180 h 359"/>
              <a:gd name="T26" fmla="*/ 180 w 360"/>
              <a:gd name="T27" fmla="*/ 333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0" h="359">
                <a:moveTo>
                  <a:pt x="307" y="53"/>
                </a:moveTo>
                <a:cubicBezTo>
                  <a:pt x="275" y="20"/>
                  <a:pt x="230" y="0"/>
                  <a:pt x="180" y="0"/>
                </a:cubicBezTo>
                <a:cubicBezTo>
                  <a:pt x="130" y="0"/>
                  <a:pt x="85" y="20"/>
                  <a:pt x="53" y="53"/>
                </a:cubicBezTo>
                <a:cubicBezTo>
                  <a:pt x="20" y="85"/>
                  <a:pt x="0" y="130"/>
                  <a:pt x="0" y="180"/>
                </a:cubicBezTo>
                <a:cubicBezTo>
                  <a:pt x="0" y="229"/>
                  <a:pt x="20" y="274"/>
                  <a:pt x="53" y="307"/>
                </a:cubicBezTo>
                <a:cubicBezTo>
                  <a:pt x="85" y="339"/>
                  <a:pt x="130" y="359"/>
                  <a:pt x="180" y="359"/>
                </a:cubicBezTo>
                <a:cubicBezTo>
                  <a:pt x="230" y="359"/>
                  <a:pt x="275" y="339"/>
                  <a:pt x="307" y="307"/>
                </a:cubicBezTo>
                <a:cubicBezTo>
                  <a:pt x="340" y="274"/>
                  <a:pt x="360" y="229"/>
                  <a:pt x="360" y="180"/>
                </a:cubicBezTo>
                <a:cubicBezTo>
                  <a:pt x="360" y="130"/>
                  <a:pt x="340" y="85"/>
                  <a:pt x="307" y="53"/>
                </a:cubicBezTo>
                <a:moveTo>
                  <a:pt x="180" y="333"/>
                </a:moveTo>
                <a:cubicBezTo>
                  <a:pt x="95" y="333"/>
                  <a:pt x="26" y="264"/>
                  <a:pt x="26" y="180"/>
                </a:cubicBezTo>
                <a:cubicBezTo>
                  <a:pt x="26" y="95"/>
                  <a:pt x="95" y="26"/>
                  <a:pt x="180" y="26"/>
                </a:cubicBezTo>
                <a:cubicBezTo>
                  <a:pt x="265" y="26"/>
                  <a:pt x="334" y="95"/>
                  <a:pt x="334" y="180"/>
                </a:cubicBezTo>
                <a:cubicBezTo>
                  <a:pt x="334" y="264"/>
                  <a:pt x="265" y="333"/>
                  <a:pt x="180" y="3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2" name="Freeform 6">
            <a:extLst>
              <a:ext uri="{FF2B5EF4-FFF2-40B4-BE49-F238E27FC236}">
                <a16:creationId xmlns:a16="http://schemas.microsoft.com/office/drawing/2014/main" id="{4CC03E31-5940-4EB9-89F8-8B947A646D39}"/>
              </a:ext>
            </a:extLst>
          </p:cNvPr>
          <p:cNvSpPr>
            <a:spLocks/>
          </p:cNvSpPr>
          <p:nvPr/>
        </p:nvSpPr>
        <p:spPr bwMode="auto">
          <a:xfrm>
            <a:off x="1560620" y="4757389"/>
            <a:ext cx="0" cy="585885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3" name="Freeform 7">
            <a:extLst>
              <a:ext uri="{FF2B5EF4-FFF2-40B4-BE49-F238E27FC236}">
                <a16:creationId xmlns:a16="http://schemas.microsoft.com/office/drawing/2014/main" id="{BA50BE87-2D24-4190-8713-FFE148646F78}"/>
              </a:ext>
            </a:extLst>
          </p:cNvPr>
          <p:cNvSpPr>
            <a:spLocks/>
          </p:cNvSpPr>
          <p:nvPr/>
        </p:nvSpPr>
        <p:spPr bwMode="auto">
          <a:xfrm>
            <a:off x="1560620" y="4757389"/>
            <a:ext cx="0" cy="585885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54D7E002-2C1A-403C-ABF2-E55ECF19D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958" y="4717031"/>
            <a:ext cx="82023" cy="6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5" name="Freeform 10">
            <a:extLst>
              <a:ext uri="{FF2B5EF4-FFF2-40B4-BE49-F238E27FC236}">
                <a16:creationId xmlns:a16="http://schemas.microsoft.com/office/drawing/2014/main" id="{2F51F8F6-1F82-4DAF-8031-AF5F9653DC79}"/>
              </a:ext>
            </a:extLst>
          </p:cNvPr>
          <p:cNvSpPr>
            <a:spLocks/>
          </p:cNvSpPr>
          <p:nvPr/>
        </p:nvSpPr>
        <p:spPr bwMode="auto">
          <a:xfrm>
            <a:off x="1560620" y="4757389"/>
            <a:ext cx="0" cy="585885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6" name="Freeform 11">
            <a:extLst>
              <a:ext uri="{FF2B5EF4-FFF2-40B4-BE49-F238E27FC236}">
                <a16:creationId xmlns:a16="http://schemas.microsoft.com/office/drawing/2014/main" id="{9FC4D6B2-0C32-47A6-942D-9059AA434CF8}"/>
              </a:ext>
            </a:extLst>
          </p:cNvPr>
          <p:cNvSpPr>
            <a:spLocks/>
          </p:cNvSpPr>
          <p:nvPr/>
        </p:nvSpPr>
        <p:spPr bwMode="auto">
          <a:xfrm>
            <a:off x="1560620" y="4757389"/>
            <a:ext cx="0" cy="585885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7" name="Rectangle 12">
            <a:extLst>
              <a:ext uri="{FF2B5EF4-FFF2-40B4-BE49-F238E27FC236}">
                <a16:creationId xmlns:a16="http://schemas.microsoft.com/office/drawing/2014/main" id="{5A5142EE-54ED-4770-9830-CD7A10C2E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373" y="5246928"/>
            <a:ext cx="82023" cy="6666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8" name="Rectangle 13">
            <a:extLst>
              <a:ext uri="{FF2B5EF4-FFF2-40B4-BE49-F238E27FC236}">
                <a16:creationId xmlns:a16="http://schemas.microsoft.com/office/drawing/2014/main" id="{F9472B31-2114-451B-8F28-7A1B4EDA5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958" y="4717031"/>
            <a:ext cx="82023" cy="6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9" name="Freeform 14">
            <a:extLst>
              <a:ext uri="{FF2B5EF4-FFF2-40B4-BE49-F238E27FC236}">
                <a16:creationId xmlns:a16="http://schemas.microsoft.com/office/drawing/2014/main" id="{B8019527-2A2F-4C1C-82CE-A6DE83B2A97A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519573" y="2135107"/>
            <a:ext cx="1232435" cy="2934755"/>
          </a:xfrm>
          <a:custGeom>
            <a:avLst/>
            <a:gdLst>
              <a:gd name="T0" fmla="*/ 240 w 256"/>
              <a:gd name="T1" fmla="*/ 612 h 616"/>
              <a:gd name="T2" fmla="*/ 4 w 256"/>
              <a:gd name="T3" fmla="*/ 612 h 616"/>
              <a:gd name="T4" fmla="*/ 4 w 256"/>
              <a:gd name="T5" fmla="*/ 112 h 616"/>
              <a:gd name="T6" fmla="*/ 254 w 256"/>
              <a:gd name="T7" fmla="*/ 112 h 616"/>
              <a:gd name="T8" fmla="*/ 255 w 256"/>
              <a:gd name="T9" fmla="*/ 111 h 616"/>
              <a:gd name="T10" fmla="*/ 256 w 256"/>
              <a:gd name="T11" fmla="*/ 110 h 616"/>
              <a:gd name="T12" fmla="*/ 256 w 256"/>
              <a:gd name="T13" fmla="*/ 2 h 616"/>
              <a:gd name="T14" fmla="*/ 254 w 256"/>
              <a:gd name="T15" fmla="*/ 0 h 616"/>
              <a:gd name="T16" fmla="*/ 252 w 256"/>
              <a:gd name="T17" fmla="*/ 2 h 616"/>
              <a:gd name="T18" fmla="*/ 252 w 256"/>
              <a:gd name="T19" fmla="*/ 108 h 616"/>
              <a:gd name="T20" fmla="*/ 2 w 256"/>
              <a:gd name="T21" fmla="*/ 108 h 616"/>
              <a:gd name="T22" fmla="*/ 1 w 256"/>
              <a:gd name="T23" fmla="*/ 109 h 616"/>
              <a:gd name="T24" fmla="*/ 0 w 256"/>
              <a:gd name="T25" fmla="*/ 110 h 616"/>
              <a:gd name="T26" fmla="*/ 0 w 256"/>
              <a:gd name="T27" fmla="*/ 614 h 616"/>
              <a:gd name="T28" fmla="*/ 1 w 256"/>
              <a:gd name="T29" fmla="*/ 615 h 616"/>
              <a:gd name="T30" fmla="*/ 2 w 256"/>
              <a:gd name="T31" fmla="*/ 616 h 616"/>
              <a:gd name="T32" fmla="*/ 240 w 256"/>
              <a:gd name="T33" fmla="*/ 616 h 616"/>
              <a:gd name="T34" fmla="*/ 242 w 256"/>
              <a:gd name="T35" fmla="*/ 614 h 616"/>
              <a:gd name="T36" fmla="*/ 240 w 256"/>
              <a:gd name="T37" fmla="*/ 612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616">
                <a:moveTo>
                  <a:pt x="240" y="612"/>
                </a:moveTo>
                <a:cubicBezTo>
                  <a:pt x="4" y="612"/>
                  <a:pt x="4" y="612"/>
                  <a:pt x="4" y="612"/>
                </a:cubicBezTo>
                <a:cubicBezTo>
                  <a:pt x="4" y="112"/>
                  <a:pt x="4" y="112"/>
                  <a:pt x="4" y="112"/>
                </a:cubicBezTo>
                <a:cubicBezTo>
                  <a:pt x="254" y="112"/>
                  <a:pt x="254" y="112"/>
                  <a:pt x="254" y="112"/>
                </a:cubicBezTo>
                <a:cubicBezTo>
                  <a:pt x="255" y="112"/>
                  <a:pt x="255" y="112"/>
                  <a:pt x="255" y="111"/>
                </a:cubicBezTo>
                <a:cubicBezTo>
                  <a:pt x="256" y="111"/>
                  <a:pt x="256" y="111"/>
                  <a:pt x="256" y="110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1"/>
                  <a:pt x="255" y="0"/>
                  <a:pt x="254" y="0"/>
                </a:cubicBezTo>
                <a:cubicBezTo>
                  <a:pt x="253" y="0"/>
                  <a:pt x="252" y="1"/>
                  <a:pt x="252" y="2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" y="108"/>
                  <a:pt x="2" y="108"/>
                  <a:pt x="2" y="108"/>
                </a:cubicBezTo>
                <a:cubicBezTo>
                  <a:pt x="1" y="108"/>
                  <a:pt x="1" y="108"/>
                  <a:pt x="1" y="109"/>
                </a:cubicBezTo>
                <a:cubicBezTo>
                  <a:pt x="0" y="109"/>
                  <a:pt x="0" y="109"/>
                  <a:pt x="0" y="110"/>
                </a:cubicBezTo>
                <a:cubicBezTo>
                  <a:pt x="0" y="614"/>
                  <a:pt x="0" y="614"/>
                  <a:pt x="0" y="614"/>
                </a:cubicBezTo>
                <a:cubicBezTo>
                  <a:pt x="0" y="615"/>
                  <a:pt x="0" y="615"/>
                  <a:pt x="1" y="615"/>
                </a:cubicBezTo>
                <a:cubicBezTo>
                  <a:pt x="1" y="616"/>
                  <a:pt x="1" y="616"/>
                  <a:pt x="2" y="616"/>
                </a:cubicBezTo>
                <a:cubicBezTo>
                  <a:pt x="240" y="616"/>
                  <a:pt x="240" y="616"/>
                  <a:pt x="240" y="616"/>
                </a:cubicBezTo>
                <a:cubicBezTo>
                  <a:pt x="241" y="616"/>
                  <a:pt x="242" y="615"/>
                  <a:pt x="242" y="614"/>
                </a:cubicBezTo>
                <a:cubicBezTo>
                  <a:pt x="242" y="613"/>
                  <a:pt x="241" y="612"/>
                  <a:pt x="240" y="6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0" name="Oval 15">
            <a:extLst>
              <a:ext uri="{FF2B5EF4-FFF2-40B4-BE49-F238E27FC236}">
                <a16:creationId xmlns:a16="http://schemas.microsoft.com/office/drawing/2014/main" id="{DA9F4FBB-CEA2-45AE-A8D2-50CEE66AD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233" y="2081915"/>
            <a:ext cx="122386" cy="122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1" name="Freeform 16">
            <a:extLst>
              <a:ext uri="{FF2B5EF4-FFF2-40B4-BE49-F238E27FC236}">
                <a16:creationId xmlns:a16="http://schemas.microsoft.com/office/drawing/2014/main" id="{DACD6E76-32A6-4CCB-84B0-9617372A8DCD}"/>
              </a:ext>
            </a:extLst>
          </p:cNvPr>
          <p:cNvSpPr>
            <a:spLocks/>
          </p:cNvSpPr>
          <p:nvPr/>
        </p:nvSpPr>
        <p:spPr bwMode="auto">
          <a:xfrm>
            <a:off x="532074" y="5197453"/>
            <a:ext cx="2202919" cy="291640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2" name="Freeform 17">
            <a:extLst>
              <a:ext uri="{FF2B5EF4-FFF2-40B4-BE49-F238E27FC236}">
                <a16:creationId xmlns:a16="http://schemas.microsoft.com/office/drawing/2014/main" id="{581ED3FA-295F-4F20-8D89-B3673D29AF55}"/>
              </a:ext>
            </a:extLst>
          </p:cNvPr>
          <p:cNvSpPr>
            <a:spLocks/>
          </p:cNvSpPr>
          <p:nvPr/>
        </p:nvSpPr>
        <p:spPr bwMode="auto">
          <a:xfrm>
            <a:off x="532074" y="5197453"/>
            <a:ext cx="2202919" cy="291640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3" name="Freeform 18">
            <a:extLst>
              <a:ext uri="{FF2B5EF4-FFF2-40B4-BE49-F238E27FC236}">
                <a16:creationId xmlns:a16="http://schemas.microsoft.com/office/drawing/2014/main" id="{FFA9B889-A965-45A3-B190-8754228B585D}"/>
              </a:ext>
            </a:extLst>
          </p:cNvPr>
          <p:cNvSpPr>
            <a:spLocks/>
          </p:cNvSpPr>
          <p:nvPr/>
        </p:nvSpPr>
        <p:spPr bwMode="auto">
          <a:xfrm>
            <a:off x="1237734" y="5021687"/>
            <a:ext cx="644470" cy="643169"/>
          </a:xfrm>
          <a:custGeom>
            <a:avLst/>
            <a:gdLst>
              <a:gd name="T0" fmla="*/ 130 w 158"/>
              <a:gd name="T1" fmla="*/ 28 h 158"/>
              <a:gd name="T2" fmla="*/ 28 w 158"/>
              <a:gd name="T3" fmla="*/ 28 h 158"/>
              <a:gd name="T4" fmla="*/ 28 w 158"/>
              <a:gd name="T5" fmla="*/ 130 h 158"/>
              <a:gd name="T6" fmla="*/ 130 w 158"/>
              <a:gd name="T7" fmla="*/ 130 h 158"/>
              <a:gd name="T8" fmla="*/ 130 w 158"/>
              <a:gd name="T9" fmla="*/ 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158">
                <a:moveTo>
                  <a:pt x="130" y="28"/>
                </a:moveTo>
                <a:cubicBezTo>
                  <a:pt x="102" y="0"/>
                  <a:pt x="56" y="0"/>
                  <a:pt x="28" y="28"/>
                </a:cubicBezTo>
                <a:cubicBezTo>
                  <a:pt x="0" y="56"/>
                  <a:pt x="0" y="102"/>
                  <a:pt x="28" y="130"/>
                </a:cubicBezTo>
                <a:cubicBezTo>
                  <a:pt x="56" y="158"/>
                  <a:pt x="102" y="158"/>
                  <a:pt x="130" y="130"/>
                </a:cubicBezTo>
                <a:cubicBezTo>
                  <a:pt x="158" y="102"/>
                  <a:pt x="158" y="56"/>
                  <a:pt x="130" y="2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4" name="Freeform 19">
            <a:extLst>
              <a:ext uri="{FF2B5EF4-FFF2-40B4-BE49-F238E27FC236}">
                <a16:creationId xmlns:a16="http://schemas.microsoft.com/office/drawing/2014/main" id="{B49A2EC3-1EAD-41A3-A0F7-88DFABCEF6B9}"/>
              </a:ext>
            </a:extLst>
          </p:cNvPr>
          <p:cNvSpPr>
            <a:spLocks/>
          </p:cNvSpPr>
          <p:nvPr/>
        </p:nvSpPr>
        <p:spPr bwMode="auto">
          <a:xfrm>
            <a:off x="1369235" y="5151887"/>
            <a:ext cx="382777" cy="382777"/>
          </a:xfrm>
          <a:custGeom>
            <a:avLst/>
            <a:gdLst>
              <a:gd name="T0" fmla="*/ 77 w 94"/>
              <a:gd name="T1" fmla="*/ 17 h 94"/>
              <a:gd name="T2" fmla="*/ 17 w 94"/>
              <a:gd name="T3" fmla="*/ 17 h 94"/>
              <a:gd name="T4" fmla="*/ 17 w 94"/>
              <a:gd name="T5" fmla="*/ 77 h 94"/>
              <a:gd name="T6" fmla="*/ 77 w 94"/>
              <a:gd name="T7" fmla="*/ 77 h 94"/>
              <a:gd name="T8" fmla="*/ 77 w 94"/>
              <a:gd name="T9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94">
                <a:moveTo>
                  <a:pt x="77" y="17"/>
                </a:moveTo>
                <a:cubicBezTo>
                  <a:pt x="60" y="0"/>
                  <a:pt x="34" y="0"/>
                  <a:pt x="17" y="17"/>
                </a:cubicBezTo>
                <a:cubicBezTo>
                  <a:pt x="0" y="34"/>
                  <a:pt x="0" y="60"/>
                  <a:pt x="17" y="77"/>
                </a:cubicBezTo>
                <a:cubicBezTo>
                  <a:pt x="34" y="94"/>
                  <a:pt x="60" y="94"/>
                  <a:pt x="77" y="77"/>
                </a:cubicBezTo>
                <a:cubicBezTo>
                  <a:pt x="94" y="60"/>
                  <a:pt x="94" y="34"/>
                  <a:pt x="77" y="17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id="{7D45FB45-5BAC-4A68-B6C0-346DB8712A33}"/>
              </a:ext>
            </a:extLst>
          </p:cNvPr>
          <p:cNvSpPr>
            <a:spLocks/>
          </p:cNvSpPr>
          <p:nvPr/>
        </p:nvSpPr>
        <p:spPr bwMode="auto">
          <a:xfrm>
            <a:off x="1462976" y="5245628"/>
            <a:ext cx="195294" cy="195294"/>
          </a:xfrm>
          <a:custGeom>
            <a:avLst/>
            <a:gdLst>
              <a:gd name="T0" fmla="*/ 33 w 48"/>
              <a:gd name="T1" fmla="*/ 2 h 48"/>
              <a:gd name="T2" fmla="*/ 24 w 48"/>
              <a:gd name="T3" fmla="*/ 0 h 48"/>
              <a:gd name="T4" fmla="*/ 15 w 48"/>
              <a:gd name="T5" fmla="*/ 2 h 48"/>
              <a:gd name="T6" fmla="*/ 0 w 48"/>
              <a:gd name="T7" fmla="*/ 19 h 48"/>
              <a:gd name="T8" fmla="*/ 0 w 48"/>
              <a:gd name="T9" fmla="*/ 24 h 48"/>
              <a:gd name="T10" fmla="*/ 24 w 48"/>
              <a:gd name="T11" fmla="*/ 48 h 48"/>
              <a:gd name="T12" fmla="*/ 48 w 48"/>
              <a:gd name="T13" fmla="*/ 24 h 48"/>
              <a:gd name="T14" fmla="*/ 48 w 48"/>
              <a:gd name="T15" fmla="*/ 19 h 48"/>
              <a:gd name="T16" fmla="*/ 33 w 48"/>
              <a:gd name="T17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48">
                <a:moveTo>
                  <a:pt x="33" y="2"/>
                </a:moveTo>
                <a:cubicBezTo>
                  <a:pt x="30" y="1"/>
                  <a:pt x="27" y="0"/>
                  <a:pt x="24" y="0"/>
                </a:cubicBezTo>
                <a:cubicBezTo>
                  <a:pt x="21" y="0"/>
                  <a:pt x="18" y="1"/>
                  <a:pt x="15" y="2"/>
                </a:cubicBezTo>
                <a:cubicBezTo>
                  <a:pt x="7" y="5"/>
                  <a:pt x="2" y="11"/>
                  <a:pt x="0" y="19"/>
                </a:cubicBezTo>
                <a:cubicBezTo>
                  <a:pt x="0" y="21"/>
                  <a:pt x="0" y="22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22"/>
                  <a:pt x="48" y="21"/>
                  <a:pt x="48" y="19"/>
                </a:cubicBezTo>
                <a:cubicBezTo>
                  <a:pt x="46" y="11"/>
                  <a:pt x="41" y="5"/>
                  <a:pt x="33" y="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7" name="Freeform 207">
            <a:extLst>
              <a:ext uri="{FF2B5EF4-FFF2-40B4-BE49-F238E27FC236}">
                <a16:creationId xmlns:a16="http://schemas.microsoft.com/office/drawing/2014/main" id="{2A7BB330-30A2-4F17-849E-384575B2AD72}"/>
              </a:ext>
            </a:extLst>
          </p:cNvPr>
          <p:cNvSpPr>
            <a:spLocks/>
          </p:cNvSpPr>
          <p:nvPr/>
        </p:nvSpPr>
        <p:spPr bwMode="auto">
          <a:xfrm>
            <a:off x="1297936" y="6674038"/>
            <a:ext cx="242707" cy="251696"/>
          </a:xfrm>
          <a:custGeom>
            <a:avLst/>
            <a:gdLst>
              <a:gd name="T0" fmla="*/ 54 w 57"/>
              <a:gd name="T1" fmla="*/ 15 h 59"/>
              <a:gd name="T2" fmla="*/ 49 w 57"/>
              <a:gd name="T3" fmla="*/ 17 h 59"/>
              <a:gd name="T4" fmla="*/ 38 w 57"/>
              <a:gd name="T5" fmla="*/ 48 h 59"/>
              <a:gd name="T6" fmla="*/ 28 w 57"/>
              <a:gd name="T7" fmla="*/ 36 h 59"/>
              <a:gd name="T8" fmla="*/ 25 w 57"/>
              <a:gd name="T9" fmla="*/ 35 h 59"/>
              <a:gd name="T10" fmla="*/ 10 w 57"/>
              <a:gd name="T11" fmla="*/ 38 h 59"/>
              <a:gd name="T12" fmla="*/ 22 w 57"/>
              <a:gd name="T13" fmla="*/ 5 h 59"/>
              <a:gd name="T14" fmla="*/ 19 w 57"/>
              <a:gd name="T15" fmla="*/ 0 h 59"/>
              <a:gd name="T16" fmla="*/ 14 w 57"/>
              <a:gd name="T17" fmla="*/ 3 h 59"/>
              <a:gd name="T18" fmla="*/ 0 w 57"/>
              <a:gd name="T19" fmla="*/ 41 h 59"/>
              <a:gd name="T20" fmla="*/ 1 w 57"/>
              <a:gd name="T21" fmla="*/ 45 h 59"/>
              <a:gd name="T22" fmla="*/ 5 w 57"/>
              <a:gd name="T23" fmla="*/ 46 h 59"/>
              <a:gd name="T24" fmla="*/ 24 w 57"/>
              <a:gd name="T25" fmla="*/ 43 h 59"/>
              <a:gd name="T26" fmla="*/ 36 w 57"/>
              <a:gd name="T27" fmla="*/ 58 h 59"/>
              <a:gd name="T28" fmla="*/ 39 w 57"/>
              <a:gd name="T29" fmla="*/ 59 h 59"/>
              <a:gd name="T30" fmla="*/ 40 w 57"/>
              <a:gd name="T31" fmla="*/ 59 h 59"/>
              <a:gd name="T32" fmla="*/ 43 w 57"/>
              <a:gd name="T33" fmla="*/ 57 h 59"/>
              <a:gd name="T34" fmla="*/ 56 w 57"/>
              <a:gd name="T35" fmla="*/ 20 h 59"/>
              <a:gd name="T36" fmla="*/ 54 w 57"/>
              <a:gd name="T37" fmla="*/ 1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7" h="59">
                <a:moveTo>
                  <a:pt x="54" y="15"/>
                </a:moveTo>
                <a:cubicBezTo>
                  <a:pt x="52" y="14"/>
                  <a:pt x="50" y="15"/>
                  <a:pt x="49" y="17"/>
                </a:cubicBezTo>
                <a:cubicBezTo>
                  <a:pt x="38" y="48"/>
                  <a:pt x="38" y="48"/>
                  <a:pt x="38" y="48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5"/>
                  <a:pt x="26" y="35"/>
                  <a:pt x="25" y="35"/>
                </a:cubicBezTo>
                <a:cubicBezTo>
                  <a:pt x="10" y="38"/>
                  <a:pt x="10" y="38"/>
                  <a:pt x="10" y="38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3"/>
                  <a:pt x="21" y="1"/>
                  <a:pt x="19" y="0"/>
                </a:cubicBezTo>
                <a:cubicBezTo>
                  <a:pt x="17" y="0"/>
                  <a:pt x="15" y="1"/>
                  <a:pt x="14" y="3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0" y="44"/>
                  <a:pt x="1" y="45"/>
                </a:cubicBezTo>
                <a:cubicBezTo>
                  <a:pt x="2" y="46"/>
                  <a:pt x="3" y="47"/>
                  <a:pt x="5" y="46"/>
                </a:cubicBezTo>
                <a:cubicBezTo>
                  <a:pt x="24" y="43"/>
                  <a:pt x="24" y="43"/>
                  <a:pt x="24" y="43"/>
                </a:cubicBezTo>
                <a:cubicBezTo>
                  <a:pt x="36" y="58"/>
                  <a:pt x="36" y="58"/>
                  <a:pt x="36" y="58"/>
                </a:cubicBezTo>
                <a:cubicBezTo>
                  <a:pt x="37" y="59"/>
                  <a:pt x="38" y="59"/>
                  <a:pt x="39" y="59"/>
                </a:cubicBezTo>
                <a:cubicBezTo>
                  <a:pt x="39" y="59"/>
                  <a:pt x="39" y="59"/>
                  <a:pt x="40" y="59"/>
                </a:cubicBezTo>
                <a:cubicBezTo>
                  <a:pt x="41" y="59"/>
                  <a:pt x="42" y="58"/>
                  <a:pt x="43" y="57"/>
                </a:cubicBezTo>
                <a:cubicBezTo>
                  <a:pt x="56" y="20"/>
                  <a:pt x="56" y="20"/>
                  <a:pt x="56" y="20"/>
                </a:cubicBezTo>
                <a:cubicBezTo>
                  <a:pt x="57" y="18"/>
                  <a:pt x="56" y="16"/>
                  <a:pt x="54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8" name="Freeform 208">
            <a:extLst>
              <a:ext uri="{FF2B5EF4-FFF2-40B4-BE49-F238E27FC236}">
                <a16:creationId xmlns:a16="http://schemas.microsoft.com/office/drawing/2014/main" id="{CA491D81-C6AD-4B80-9841-54EB7BF4302A}"/>
              </a:ext>
            </a:extLst>
          </p:cNvPr>
          <p:cNvSpPr>
            <a:spLocks/>
          </p:cNvSpPr>
          <p:nvPr/>
        </p:nvSpPr>
        <p:spPr bwMode="auto">
          <a:xfrm>
            <a:off x="1587385" y="6674038"/>
            <a:ext cx="242707" cy="251696"/>
          </a:xfrm>
          <a:custGeom>
            <a:avLst/>
            <a:gdLst>
              <a:gd name="T0" fmla="*/ 42 w 57"/>
              <a:gd name="T1" fmla="*/ 3 h 59"/>
              <a:gd name="T2" fmla="*/ 37 w 57"/>
              <a:gd name="T3" fmla="*/ 0 h 59"/>
              <a:gd name="T4" fmla="*/ 35 w 57"/>
              <a:gd name="T5" fmla="*/ 5 h 59"/>
              <a:gd name="T6" fmla="*/ 47 w 57"/>
              <a:gd name="T7" fmla="*/ 38 h 59"/>
              <a:gd name="T8" fmla="*/ 32 w 57"/>
              <a:gd name="T9" fmla="*/ 35 h 59"/>
              <a:gd name="T10" fmla="*/ 29 w 57"/>
              <a:gd name="T11" fmla="*/ 36 h 59"/>
              <a:gd name="T12" fmla="*/ 19 w 57"/>
              <a:gd name="T13" fmla="*/ 48 h 59"/>
              <a:gd name="T14" fmla="*/ 8 w 57"/>
              <a:gd name="T15" fmla="*/ 17 h 59"/>
              <a:gd name="T16" fmla="*/ 3 w 57"/>
              <a:gd name="T17" fmla="*/ 15 h 59"/>
              <a:gd name="T18" fmla="*/ 1 w 57"/>
              <a:gd name="T19" fmla="*/ 20 h 59"/>
              <a:gd name="T20" fmla="*/ 14 w 57"/>
              <a:gd name="T21" fmla="*/ 57 h 59"/>
              <a:gd name="T22" fmla="*/ 17 w 57"/>
              <a:gd name="T23" fmla="*/ 59 h 59"/>
              <a:gd name="T24" fmla="*/ 18 w 57"/>
              <a:gd name="T25" fmla="*/ 59 h 59"/>
              <a:gd name="T26" fmla="*/ 21 w 57"/>
              <a:gd name="T27" fmla="*/ 58 h 59"/>
              <a:gd name="T28" fmla="*/ 33 w 57"/>
              <a:gd name="T29" fmla="*/ 43 h 59"/>
              <a:gd name="T30" fmla="*/ 52 w 57"/>
              <a:gd name="T31" fmla="*/ 46 h 59"/>
              <a:gd name="T32" fmla="*/ 56 w 57"/>
              <a:gd name="T33" fmla="*/ 45 h 59"/>
              <a:gd name="T34" fmla="*/ 56 w 57"/>
              <a:gd name="T35" fmla="*/ 41 h 59"/>
              <a:gd name="T36" fmla="*/ 42 w 57"/>
              <a:gd name="T37" fmla="*/ 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7" h="59">
                <a:moveTo>
                  <a:pt x="42" y="3"/>
                </a:moveTo>
                <a:cubicBezTo>
                  <a:pt x="42" y="1"/>
                  <a:pt x="39" y="0"/>
                  <a:pt x="37" y="0"/>
                </a:cubicBezTo>
                <a:cubicBezTo>
                  <a:pt x="36" y="1"/>
                  <a:pt x="35" y="3"/>
                  <a:pt x="35" y="5"/>
                </a:cubicBezTo>
                <a:cubicBezTo>
                  <a:pt x="47" y="38"/>
                  <a:pt x="47" y="38"/>
                  <a:pt x="47" y="38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5"/>
                  <a:pt x="30" y="35"/>
                  <a:pt x="29" y="36"/>
                </a:cubicBezTo>
                <a:cubicBezTo>
                  <a:pt x="19" y="48"/>
                  <a:pt x="19" y="48"/>
                  <a:pt x="19" y="48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5"/>
                  <a:pt x="5" y="14"/>
                  <a:pt x="3" y="15"/>
                </a:cubicBezTo>
                <a:cubicBezTo>
                  <a:pt x="1" y="16"/>
                  <a:pt x="0" y="18"/>
                  <a:pt x="1" y="20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8"/>
                  <a:pt x="16" y="59"/>
                  <a:pt x="17" y="59"/>
                </a:cubicBezTo>
                <a:cubicBezTo>
                  <a:pt x="17" y="59"/>
                  <a:pt x="18" y="59"/>
                  <a:pt x="18" y="59"/>
                </a:cubicBezTo>
                <a:cubicBezTo>
                  <a:pt x="19" y="59"/>
                  <a:pt x="20" y="59"/>
                  <a:pt x="21" y="58"/>
                </a:cubicBezTo>
                <a:cubicBezTo>
                  <a:pt x="33" y="43"/>
                  <a:pt x="33" y="43"/>
                  <a:pt x="33" y="43"/>
                </a:cubicBezTo>
                <a:cubicBezTo>
                  <a:pt x="52" y="46"/>
                  <a:pt x="52" y="46"/>
                  <a:pt x="52" y="46"/>
                </a:cubicBezTo>
                <a:cubicBezTo>
                  <a:pt x="54" y="47"/>
                  <a:pt x="55" y="46"/>
                  <a:pt x="56" y="45"/>
                </a:cubicBezTo>
                <a:cubicBezTo>
                  <a:pt x="57" y="44"/>
                  <a:pt x="57" y="43"/>
                  <a:pt x="56" y="41"/>
                </a:cubicBezTo>
                <a:lnTo>
                  <a:pt x="42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49" name="Freeform 209">
            <a:extLst>
              <a:ext uri="{FF2B5EF4-FFF2-40B4-BE49-F238E27FC236}">
                <a16:creationId xmlns:a16="http://schemas.microsoft.com/office/drawing/2014/main" id="{D22554DA-3B1E-4DCE-AEF1-DCF5CCF145BD}"/>
              </a:ext>
            </a:extLst>
          </p:cNvPr>
          <p:cNvSpPr>
            <a:spLocks noEditPoints="1"/>
          </p:cNvSpPr>
          <p:nvPr/>
        </p:nvSpPr>
        <p:spPr bwMode="auto">
          <a:xfrm>
            <a:off x="1288945" y="6177835"/>
            <a:ext cx="550137" cy="548341"/>
          </a:xfrm>
          <a:custGeom>
            <a:avLst/>
            <a:gdLst>
              <a:gd name="T0" fmla="*/ 128 w 129"/>
              <a:gd name="T1" fmla="*/ 50 h 129"/>
              <a:gd name="T2" fmla="*/ 127 w 129"/>
              <a:gd name="T3" fmla="*/ 45 h 129"/>
              <a:gd name="T4" fmla="*/ 112 w 129"/>
              <a:gd name="T5" fmla="*/ 20 h 129"/>
              <a:gd name="T6" fmla="*/ 92 w 129"/>
              <a:gd name="T7" fmla="*/ 16 h 129"/>
              <a:gd name="T8" fmla="*/ 82 w 129"/>
              <a:gd name="T9" fmla="*/ 0 h 129"/>
              <a:gd name="T10" fmla="*/ 64 w 129"/>
              <a:gd name="T11" fmla="*/ 9 h 129"/>
              <a:gd name="T12" fmla="*/ 47 w 129"/>
              <a:gd name="T13" fmla="*/ 0 h 129"/>
              <a:gd name="T14" fmla="*/ 36 w 129"/>
              <a:gd name="T15" fmla="*/ 16 h 129"/>
              <a:gd name="T16" fmla="*/ 16 w 129"/>
              <a:gd name="T17" fmla="*/ 20 h 129"/>
              <a:gd name="T18" fmla="*/ 2 w 129"/>
              <a:gd name="T19" fmla="*/ 45 h 129"/>
              <a:gd name="T20" fmla="*/ 0 w 129"/>
              <a:gd name="T21" fmla="*/ 50 h 129"/>
              <a:gd name="T22" fmla="*/ 0 w 129"/>
              <a:gd name="T23" fmla="*/ 79 h 129"/>
              <a:gd name="T24" fmla="*/ 2 w 129"/>
              <a:gd name="T25" fmla="*/ 84 h 129"/>
              <a:gd name="T26" fmla="*/ 16 w 129"/>
              <a:gd name="T27" fmla="*/ 109 h 129"/>
              <a:gd name="T28" fmla="*/ 36 w 129"/>
              <a:gd name="T29" fmla="*/ 112 h 129"/>
              <a:gd name="T30" fmla="*/ 47 w 129"/>
              <a:gd name="T31" fmla="*/ 129 h 129"/>
              <a:gd name="T32" fmla="*/ 64 w 129"/>
              <a:gd name="T33" fmla="*/ 120 h 129"/>
              <a:gd name="T34" fmla="*/ 81 w 129"/>
              <a:gd name="T35" fmla="*/ 129 h 129"/>
              <a:gd name="T36" fmla="*/ 84 w 129"/>
              <a:gd name="T37" fmla="*/ 127 h 129"/>
              <a:gd name="T38" fmla="*/ 109 w 129"/>
              <a:gd name="T39" fmla="*/ 112 h 129"/>
              <a:gd name="T40" fmla="*/ 112 w 129"/>
              <a:gd name="T41" fmla="*/ 92 h 129"/>
              <a:gd name="T42" fmla="*/ 129 w 129"/>
              <a:gd name="T43" fmla="*/ 82 h 129"/>
              <a:gd name="T44" fmla="*/ 120 w 129"/>
              <a:gd name="T45" fmla="*/ 64 h 129"/>
              <a:gd name="T46" fmla="*/ 120 w 129"/>
              <a:gd name="T47" fmla="*/ 79 h 129"/>
              <a:gd name="T48" fmla="*/ 105 w 129"/>
              <a:gd name="T49" fmla="*/ 90 h 129"/>
              <a:gd name="T50" fmla="*/ 90 w 129"/>
              <a:gd name="T51" fmla="*/ 105 h 129"/>
              <a:gd name="T52" fmla="*/ 79 w 129"/>
              <a:gd name="T53" fmla="*/ 120 h 129"/>
              <a:gd name="T54" fmla="*/ 64 w 129"/>
              <a:gd name="T55" fmla="*/ 112 h 129"/>
              <a:gd name="T56" fmla="*/ 49 w 129"/>
              <a:gd name="T57" fmla="*/ 120 h 129"/>
              <a:gd name="T58" fmla="*/ 39 w 129"/>
              <a:gd name="T59" fmla="*/ 105 h 129"/>
              <a:gd name="T60" fmla="*/ 24 w 129"/>
              <a:gd name="T61" fmla="*/ 90 h 129"/>
              <a:gd name="T62" fmla="*/ 9 w 129"/>
              <a:gd name="T63" fmla="*/ 79 h 129"/>
              <a:gd name="T64" fmla="*/ 16 w 129"/>
              <a:gd name="T65" fmla="*/ 62 h 129"/>
              <a:gd name="T66" fmla="*/ 22 w 129"/>
              <a:gd name="T67" fmla="*/ 42 h 129"/>
              <a:gd name="T68" fmla="*/ 24 w 129"/>
              <a:gd name="T69" fmla="*/ 24 h 129"/>
              <a:gd name="T70" fmla="*/ 42 w 129"/>
              <a:gd name="T71" fmla="*/ 22 h 129"/>
              <a:gd name="T72" fmla="*/ 62 w 129"/>
              <a:gd name="T73" fmla="*/ 16 h 129"/>
              <a:gd name="T74" fmla="*/ 79 w 129"/>
              <a:gd name="T75" fmla="*/ 9 h 129"/>
              <a:gd name="T76" fmla="*/ 90 w 129"/>
              <a:gd name="T77" fmla="*/ 24 h 129"/>
              <a:gd name="T78" fmla="*/ 105 w 129"/>
              <a:gd name="T79" fmla="*/ 39 h 129"/>
              <a:gd name="T80" fmla="*/ 120 w 129"/>
              <a:gd name="T81" fmla="*/ 49 h 129"/>
              <a:gd name="T82" fmla="*/ 112 w 129"/>
              <a:gd name="T83" fmla="*/ 66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9" h="129">
                <a:moveTo>
                  <a:pt x="120" y="64"/>
                </a:moveTo>
                <a:cubicBezTo>
                  <a:pt x="128" y="50"/>
                  <a:pt x="128" y="50"/>
                  <a:pt x="128" y="50"/>
                </a:cubicBezTo>
                <a:cubicBezTo>
                  <a:pt x="129" y="49"/>
                  <a:pt x="129" y="48"/>
                  <a:pt x="129" y="47"/>
                </a:cubicBezTo>
                <a:cubicBezTo>
                  <a:pt x="128" y="46"/>
                  <a:pt x="128" y="45"/>
                  <a:pt x="127" y="45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8"/>
                  <a:pt x="111" y="16"/>
                  <a:pt x="109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84" y="2"/>
                  <a:pt x="84" y="2"/>
                  <a:pt x="84" y="2"/>
                </a:cubicBezTo>
                <a:cubicBezTo>
                  <a:pt x="83" y="1"/>
                  <a:pt x="82" y="0"/>
                  <a:pt x="82" y="0"/>
                </a:cubicBezTo>
                <a:cubicBezTo>
                  <a:pt x="81" y="0"/>
                  <a:pt x="80" y="0"/>
                  <a:pt x="79" y="0"/>
                </a:cubicBezTo>
                <a:cubicBezTo>
                  <a:pt x="64" y="9"/>
                  <a:pt x="64" y="9"/>
                  <a:pt x="64" y="9"/>
                </a:cubicBezTo>
                <a:cubicBezTo>
                  <a:pt x="50" y="0"/>
                  <a:pt x="50" y="0"/>
                  <a:pt x="50" y="0"/>
                </a:cubicBezTo>
                <a:cubicBezTo>
                  <a:pt x="49" y="0"/>
                  <a:pt x="48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36" y="16"/>
                  <a:pt x="36" y="16"/>
                  <a:pt x="36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36"/>
                  <a:pt x="16" y="36"/>
                  <a:pt x="16" y="36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6"/>
                  <a:pt x="0" y="47"/>
                </a:cubicBezTo>
                <a:cubicBezTo>
                  <a:pt x="0" y="48"/>
                  <a:pt x="0" y="49"/>
                  <a:pt x="0" y="50"/>
                </a:cubicBezTo>
                <a:cubicBezTo>
                  <a:pt x="9" y="64"/>
                  <a:pt x="9" y="64"/>
                  <a:pt x="9" y="64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0" y="81"/>
                  <a:pt x="0" y="82"/>
                </a:cubicBezTo>
                <a:cubicBezTo>
                  <a:pt x="0" y="82"/>
                  <a:pt x="1" y="83"/>
                  <a:pt x="2" y="84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109"/>
                  <a:pt x="16" y="109"/>
                  <a:pt x="16" y="109"/>
                </a:cubicBezTo>
                <a:cubicBezTo>
                  <a:pt x="16" y="111"/>
                  <a:pt x="18" y="112"/>
                  <a:pt x="20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5" y="128"/>
                  <a:pt x="46" y="128"/>
                  <a:pt x="47" y="129"/>
                </a:cubicBezTo>
                <a:cubicBezTo>
                  <a:pt x="48" y="129"/>
                  <a:pt x="49" y="129"/>
                  <a:pt x="50" y="128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9" y="129"/>
                  <a:pt x="80" y="129"/>
                  <a:pt x="81" y="129"/>
                </a:cubicBezTo>
                <a:cubicBezTo>
                  <a:pt x="81" y="129"/>
                  <a:pt x="81" y="129"/>
                  <a:pt x="82" y="129"/>
                </a:cubicBezTo>
                <a:cubicBezTo>
                  <a:pt x="82" y="128"/>
                  <a:pt x="83" y="128"/>
                  <a:pt x="84" y="127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09" y="112"/>
                  <a:pt x="109" y="112"/>
                  <a:pt x="109" y="112"/>
                </a:cubicBezTo>
                <a:cubicBezTo>
                  <a:pt x="111" y="112"/>
                  <a:pt x="112" y="111"/>
                  <a:pt x="112" y="109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27" y="84"/>
                  <a:pt x="127" y="84"/>
                  <a:pt x="127" y="84"/>
                </a:cubicBezTo>
                <a:cubicBezTo>
                  <a:pt x="128" y="83"/>
                  <a:pt x="128" y="82"/>
                  <a:pt x="129" y="82"/>
                </a:cubicBezTo>
                <a:cubicBezTo>
                  <a:pt x="129" y="81"/>
                  <a:pt x="129" y="80"/>
                  <a:pt x="128" y="79"/>
                </a:cubicBezTo>
                <a:lnTo>
                  <a:pt x="120" y="64"/>
                </a:lnTo>
                <a:close/>
                <a:moveTo>
                  <a:pt x="112" y="66"/>
                </a:moveTo>
                <a:cubicBezTo>
                  <a:pt x="120" y="79"/>
                  <a:pt x="120" y="79"/>
                  <a:pt x="120" y="79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6" y="87"/>
                  <a:pt x="105" y="89"/>
                  <a:pt x="105" y="90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89" y="105"/>
                  <a:pt x="87" y="106"/>
                  <a:pt x="87" y="107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4" y="112"/>
                </a:cubicBezTo>
                <a:cubicBezTo>
                  <a:pt x="64" y="112"/>
                  <a:pt x="63" y="112"/>
                  <a:pt x="62" y="112"/>
                </a:cubicBezTo>
                <a:cubicBezTo>
                  <a:pt x="49" y="120"/>
                  <a:pt x="49" y="120"/>
                  <a:pt x="49" y="120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1" y="106"/>
                  <a:pt x="40" y="105"/>
                  <a:pt x="39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9"/>
                  <a:pt x="23" y="87"/>
                  <a:pt x="22" y="87"/>
                </a:cubicBezTo>
                <a:cubicBezTo>
                  <a:pt x="9" y="79"/>
                  <a:pt x="9" y="79"/>
                  <a:pt x="9" y="79"/>
                </a:cubicBezTo>
                <a:cubicBezTo>
                  <a:pt x="16" y="66"/>
                  <a:pt x="16" y="66"/>
                  <a:pt x="16" y="66"/>
                </a:cubicBezTo>
                <a:cubicBezTo>
                  <a:pt x="17" y="65"/>
                  <a:pt x="17" y="64"/>
                  <a:pt x="16" y="62"/>
                </a:cubicBezTo>
                <a:cubicBezTo>
                  <a:pt x="9" y="49"/>
                  <a:pt x="9" y="49"/>
                  <a:pt x="9" y="49"/>
                </a:cubicBezTo>
                <a:cubicBezTo>
                  <a:pt x="22" y="42"/>
                  <a:pt x="22" y="42"/>
                  <a:pt x="22" y="42"/>
                </a:cubicBezTo>
                <a:cubicBezTo>
                  <a:pt x="23" y="41"/>
                  <a:pt x="24" y="40"/>
                  <a:pt x="24" y="39"/>
                </a:cubicBezTo>
                <a:cubicBezTo>
                  <a:pt x="24" y="24"/>
                  <a:pt x="24" y="24"/>
                  <a:pt x="24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1" y="23"/>
                  <a:pt x="42" y="22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16"/>
                  <a:pt x="62" y="16"/>
                  <a:pt x="62" y="16"/>
                </a:cubicBezTo>
                <a:cubicBezTo>
                  <a:pt x="64" y="17"/>
                  <a:pt x="65" y="17"/>
                  <a:pt x="66" y="16"/>
                </a:cubicBezTo>
                <a:cubicBezTo>
                  <a:pt x="79" y="9"/>
                  <a:pt x="79" y="9"/>
                  <a:pt x="79" y="9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3"/>
                  <a:pt x="89" y="24"/>
                  <a:pt x="90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105" y="40"/>
                  <a:pt x="106" y="41"/>
                  <a:pt x="107" y="42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12" y="62"/>
                  <a:pt x="112" y="62"/>
                  <a:pt x="112" y="62"/>
                </a:cubicBezTo>
                <a:cubicBezTo>
                  <a:pt x="112" y="64"/>
                  <a:pt x="112" y="65"/>
                  <a:pt x="112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50" name="Freeform 210">
            <a:extLst>
              <a:ext uri="{FF2B5EF4-FFF2-40B4-BE49-F238E27FC236}">
                <a16:creationId xmlns:a16="http://schemas.microsoft.com/office/drawing/2014/main" id="{587BE65B-6859-4A4C-8934-97B734A194EE}"/>
              </a:ext>
            </a:extLst>
          </p:cNvPr>
          <p:cNvSpPr>
            <a:spLocks noEditPoints="1"/>
          </p:cNvSpPr>
          <p:nvPr/>
        </p:nvSpPr>
        <p:spPr bwMode="auto">
          <a:xfrm>
            <a:off x="1398617" y="6287503"/>
            <a:ext cx="325406" cy="323609"/>
          </a:xfrm>
          <a:custGeom>
            <a:avLst/>
            <a:gdLst>
              <a:gd name="T0" fmla="*/ 38 w 76"/>
              <a:gd name="T1" fmla="*/ 0 h 76"/>
              <a:gd name="T2" fmla="*/ 0 w 76"/>
              <a:gd name="T3" fmla="*/ 38 h 76"/>
              <a:gd name="T4" fmla="*/ 38 w 76"/>
              <a:gd name="T5" fmla="*/ 76 h 76"/>
              <a:gd name="T6" fmla="*/ 76 w 76"/>
              <a:gd name="T7" fmla="*/ 38 h 76"/>
              <a:gd name="T8" fmla="*/ 38 w 76"/>
              <a:gd name="T9" fmla="*/ 0 h 76"/>
              <a:gd name="T10" fmla="*/ 38 w 76"/>
              <a:gd name="T11" fmla="*/ 69 h 76"/>
              <a:gd name="T12" fmla="*/ 8 w 76"/>
              <a:gd name="T13" fmla="*/ 38 h 76"/>
              <a:gd name="T14" fmla="*/ 38 w 76"/>
              <a:gd name="T15" fmla="*/ 8 h 76"/>
              <a:gd name="T16" fmla="*/ 69 w 76"/>
              <a:gd name="T17" fmla="*/ 38 h 76"/>
              <a:gd name="T18" fmla="*/ 38 w 76"/>
              <a:gd name="T19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" h="76">
                <a:moveTo>
                  <a:pt x="38" y="0"/>
                </a:moveTo>
                <a:cubicBezTo>
                  <a:pt x="17" y="0"/>
                  <a:pt x="0" y="17"/>
                  <a:pt x="0" y="38"/>
                </a:cubicBezTo>
                <a:cubicBezTo>
                  <a:pt x="0" y="59"/>
                  <a:pt x="17" y="76"/>
                  <a:pt x="38" y="76"/>
                </a:cubicBezTo>
                <a:cubicBezTo>
                  <a:pt x="59" y="76"/>
                  <a:pt x="76" y="59"/>
                  <a:pt x="76" y="38"/>
                </a:cubicBezTo>
                <a:cubicBezTo>
                  <a:pt x="76" y="17"/>
                  <a:pt x="59" y="0"/>
                  <a:pt x="38" y="0"/>
                </a:cubicBezTo>
                <a:close/>
                <a:moveTo>
                  <a:pt x="38" y="69"/>
                </a:moveTo>
                <a:cubicBezTo>
                  <a:pt x="21" y="69"/>
                  <a:pt x="8" y="55"/>
                  <a:pt x="8" y="38"/>
                </a:cubicBezTo>
                <a:cubicBezTo>
                  <a:pt x="8" y="21"/>
                  <a:pt x="21" y="8"/>
                  <a:pt x="38" y="8"/>
                </a:cubicBezTo>
                <a:cubicBezTo>
                  <a:pt x="55" y="8"/>
                  <a:pt x="69" y="21"/>
                  <a:pt x="69" y="38"/>
                </a:cubicBezTo>
                <a:cubicBezTo>
                  <a:pt x="69" y="55"/>
                  <a:pt x="55" y="69"/>
                  <a:pt x="38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55FE201-9AC2-4BFE-A8B1-625067A14548}"/>
              </a:ext>
            </a:extLst>
          </p:cNvPr>
          <p:cNvGrpSpPr/>
          <p:nvPr/>
        </p:nvGrpSpPr>
        <p:grpSpPr>
          <a:xfrm>
            <a:off x="10109350" y="2509136"/>
            <a:ext cx="2202919" cy="4780803"/>
            <a:chOff x="15668030" y="3329436"/>
            <a:chExt cx="3239584" cy="703059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330FA41-148F-480A-8873-16709317F3EE}"/>
                </a:ext>
              </a:extLst>
            </p:cNvPr>
            <p:cNvGrpSpPr/>
            <p:nvPr/>
          </p:nvGrpSpPr>
          <p:grpSpPr>
            <a:xfrm>
              <a:off x="15668030" y="3329436"/>
              <a:ext cx="3239584" cy="7030590"/>
              <a:chOff x="3908426" y="3990973"/>
              <a:chExt cx="2686050" cy="5829303"/>
            </a:xfrm>
          </p:grpSpPr>
          <p:sp>
            <p:nvSpPr>
              <p:cNvPr id="73" name="Freeform 5">
                <a:extLst>
                  <a:ext uri="{FF2B5EF4-FFF2-40B4-BE49-F238E27FC236}">
                    <a16:creationId xmlns:a16="http://schemas.microsoft.com/office/drawing/2014/main" id="{CE9A445B-2AA3-4224-BF38-F010ED383B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7201" y="8040688"/>
                <a:ext cx="1790700" cy="1779588"/>
              </a:xfrm>
              <a:custGeom>
                <a:avLst/>
                <a:gdLst>
                  <a:gd name="T0" fmla="*/ 307 w 360"/>
                  <a:gd name="T1" fmla="*/ 53 h 359"/>
                  <a:gd name="T2" fmla="*/ 180 w 360"/>
                  <a:gd name="T3" fmla="*/ 0 h 359"/>
                  <a:gd name="T4" fmla="*/ 53 w 360"/>
                  <a:gd name="T5" fmla="*/ 53 h 359"/>
                  <a:gd name="T6" fmla="*/ 0 w 360"/>
                  <a:gd name="T7" fmla="*/ 180 h 359"/>
                  <a:gd name="T8" fmla="*/ 53 w 360"/>
                  <a:gd name="T9" fmla="*/ 307 h 359"/>
                  <a:gd name="T10" fmla="*/ 180 w 360"/>
                  <a:gd name="T11" fmla="*/ 359 h 359"/>
                  <a:gd name="T12" fmla="*/ 307 w 360"/>
                  <a:gd name="T13" fmla="*/ 307 h 359"/>
                  <a:gd name="T14" fmla="*/ 360 w 360"/>
                  <a:gd name="T15" fmla="*/ 180 h 359"/>
                  <a:gd name="T16" fmla="*/ 307 w 360"/>
                  <a:gd name="T17" fmla="*/ 53 h 359"/>
                  <a:gd name="T18" fmla="*/ 180 w 360"/>
                  <a:gd name="T19" fmla="*/ 333 h 359"/>
                  <a:gd name="T20" fmla="*/ 26 w 360"/>
                  <a:gd name="T21" fmla="*/ 180 h 359"/>
                  <a:gd name="T22" fmla="*/ 180 w 360"/>
                  <a:gd name="T23" fmla="*/ 26 h 359"/>
                  <a:gd name="T24" fmla="*/ 334 w 360"/>
                  <a:gd name="T25" fmla="*/ 180 h 359"/>
                  <a:gd name="T26" fmla="*/ 180 w 360"/>
                  <a:gd name="T27" fmla="*/ 333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359">
                    <a:moveTo>
                      <a:pt x="307" y="53"/>
                    </a:moveTo>
                    <a:cubicBezTo>
                      <a:pt x="275" y="20"/>
                      <a:pt x="230" y="0"/>
                      <a:pt x="180" y="0"/>
                    </a:cubicBezTo>
                    <a:cubicBezTo>
                      <a:pt x="130" y="0"/>
                      <a:pt x="85" y="20"/>
                      <a:pt x="53" y="53"/>
                    </a:cubicBezTo>
                    <a:cubicBezTo>
                      <a:pt x="20" y="85"/>
                      <a:pt x="0" y="130"/>
                      <a:pt x="0" y="180"/>
                    </a:cubicBezTo>
                    <a:cubicBezTo>
                      <a:pt x="0" y="229"/>
                      <a:pt x="20" y="274"/>
                      <a:pt x="53" y="307"/>
                    </a:cubicBezTo>
                    <a:cubicBezTo>
                      <a:pt x="85" y="339"/>
                      <a:pt x="130" y="359"/>
                      <a:pt x="180" y="359"/>
                    </a:cubicBezTo>
                    <a:cubicBezTo>
                      <a:pt x="230" y="359"/>
                      <a:pt x="275" y="339"/>
                      <a:pt x="307" y="307"/>
                    </a:cubicBezTo>
                    <a:cubicBezTo>
                      <a:pt x="340" y="274"/>
                      <a:pt x="360" y="229"/>
                      <a:pt x="360" y="180"/>
                    </a:cubicBezTo>
                    <a:cubicBezTo>
                      <a:pt x="360" y="130"/>
                      <a:pt x="340" y="85"/>
                      <a:pt x="307" y="53"/>
                    </a:cubicBezTo>
                    <a:moveTo>
                      <a:pt x="180" y="333"/>
                    </a:moveTo>
                    <a:cubicBezTo>
                      <a:pt x="95" y="333"/>
                      <a:pt x="26" y="264"/>
                      <a:pt x="26" y="180"/>
                    </a:cubicBezTo>
                    <a:cubicBezTo>
                      <a:pt x="26" y="95"/>
                      <a:pt x="95" y="26"/>
                      <a:pt x="180" y="26"/>
                    </a:cubicBezTo>
                    <a:cubicBezTo>
                      <a:pt x="265" y="26"/>
                      <a:pt x="334" y="95"/>
                      <a:pt x="334" y="180"/>
                    </a:cubicBezTo>
                    <a:cubicBezTo>
                      <a:pt x="334" y="264"/>
                      <a:pt x="265" y="333"/>
                      <a:pt x="180" y="333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:a16="http://schemas.microsoft.com/office/drawing/2014/main" id="{78277F45-1335-4211-8389-391367714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5" name="Freeform 7">
                <a:extLst>
                  <a:ext uri="{FF2B5EF4-FFF2-40B4-BE49-F238E27FC236}">
                    <a16:creationId xmlns:a16="http://schemas.microsoft.com/office/drawing/2014/main" id="{0F57E465-B9E6-4653-801E-4CE7638FB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6" name="Rectangle 9">
                <a:extLst>
                  <a:ext uri="{FF2B5EF4-FFF2-40B4-BE49-F238E27FC236}">
                    <a16:creationId xmlns:a16="http://schemas.microsoft.com/office/drawing/2014/main" id="{395B82CD-F05D-451A-8AD0-B9BEF6039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7" name="Freeform 10">
                <a:extLst>
                  <a:ext uri="{FF2B5EF4-FFF2-40B4-BE49-F238E27FC236}">
                    <a16:creationId xmlns:a16="http://schemas.microsoft.com/office/drawing/2014/main" id="{597253F5-AFB9-499E-B564-2B58F6A2B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8" name="Freeform 11">
                <a:extLst>
                  <a:ext uri="{FF2B5EF4-FFF2-40B4-BE49-F238E27FC236}">
                    <a16:creationId xmlns:a16="http://schemas.microsoft.com/office/drawing/2014/main" id="{603141F0-38A3-4ED4-8033-0E2E8646C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9" name="Rectangle 12">
                <a:extLst>
                  <a:ext uri="{FF2B5EF4-FFF2-40B4-BE49-F238E27FC236}">
                    <a16:creationId xmlns:a16="http://schemas.microsoft.com/office/drawing/2014/main" id="{7349B768-4EAF-4C78-A4A0-5681FF0C6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407" y="7316788"/>
                <a:ext cx="100012" cy="8128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0" name="Rectangle 13">
                <a:extLst>
                  <a:ext uri="{FF2B5EF4-FFF2-40B4-BE49-F238E27FC236}">
                    <a16:creationId xmlns:a16="http://schemas.microsoft.com/office/drawing/2014/main" id="{C0C4C647-3FD1-464A-871E-BCB80D207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1" name="Freeform 14">
                <a:extLst>
                  <a:ext uri="{FF2B5EF4-FFF2-40B4-BE49-F238E27FC236}">
                    <a16:creationId xmlns:a16="http://schemas.microsoft.com/office/drawing/2014/main" id="{83AABF37-D124-4292-B119-650B0105509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141913" y="4046539"/>
                <a:ext cx="1273175" cy="3054350"/>
              </a:xfrm>
              <a:custGeom>
                <a:avLst/>
                <a:gdLst>
                  <a:gd name="T0" fmla="*/ 240 w 256"/>
                  <a:gd name="T1" fmla="*/ 612 h 616"/>
                  <a:gd name="T2" fmla="*/ 4 w 256"/>
                  <a:gd name="T3" fmla="*/ 612 h 616"/>
                  <a:gd name="T4" fmla="*/ 4 w 256"/>
                  <a:gd name="T5" fmla="*/ 112 h 616"/>
                  <a:gd name="T6" fmla="*/ 254 w 256"/>
                  <a:gd name="T7" fmla="*/ 112 h 616"/>
                  <a:gd name="T8" fmla="*/ 255 w 256"/>
                  <a:gd name="T9" fmla="*/ 111 h 616"/>
                  <a:gd name="T10" fmla="*/ 256 w 256"/>
                  <a:gd name="T11" fmla="*/ 110 h 616"/>
                  <a:gd name="T12" fmla="*/ 256 w 256"/>
                  <a:gd name="T13" fmla="*/ 2 h 616"/>
                  <a:gd name="T14" fmla="*/ 254 w 256"/>
                  <a:gd name="T15" fmla="*/ 0 h 616"/>
                  <a:gd name="T16" fmla="*/ 252 w 256"/>
                  <a:gd name="T17" fmla="*/ 2 h 616"/>
                  <a:gd name="T18" fmla="*/ 252 w 256"/>
                  <a:gd name="T19" fmla="*/ 108 h 616"/>
                  <a:gd name="T20" fmla="*/ 2 w 256"/>
                  <a:gd name="T21" fmla="*/ 108 h 616"/>
                  <a:gd name="T22" fmla="*/ 1 w 256"/>
                  <a:gd name="T23" fmla="*/ 109 h 616"/>
                  <a:gd name="T24" fmla="*/ 0 w 256"/>
                  <a:gd name="T25" fmla="*/ 110 h 616"/>
                  <a:gd name="T26" fmla="*/ 0 w 256"/>
                  <a:gd name="T27" fmla="*/ 614 h 616"/>
                  <a:gd name="T28" fmla="*/ 1 w 256"/>
                  <a:gd name="T29" fmla="*/ 615 h 616"/>
                  <a:gd name="T30" fmla="*/ 2 w 256"/>
                  <a:gd name="T31" fmla="*/ 616 h 616"/>
                  <a:gd name="T32" fmla="*/ 240 w 256"/>
                  <a:gd name="T33" fmla="*/ 616 h 616"/>
                  <a:gd name="T34" fmla="*/ 242 w 256"/>
                  <a:gd name="T35" fmla="*/ 614 h 616"/>
                  <a:gd name="T36" fmla="*/ 240 w 256"/>
                  <a:gd name="T37" fmla="*/ 612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" h="616">
                    <a:moveTo>
                      <a:pt x="240" y="612"/>
                    </a:moveTo>
                    <a:cubicBezTo>
                      <a:pt x="4" y="612"/>
                      <a:pt x="4" y="612"/>
                      <a:pt x="4" y="612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254" y="112"/>
                      <a:pt x="254" y="112"/>
                      <a:pt x="254" y="112"/>
                    </a:cubicBezTo>
                    <a:cubicBezTo>
                      <a:pt x="255" y="112"/>
                      <a:pt x="255" y="112"/>
                      <a:pt x="255" y="111"/>
                    </a:cubicBezTo>
                    <a:cubicBezTo>
                      <a:pt x="256" y="111"/>
                      <a:pt x="256" y="111"/>
                      <a:pt x="256" y="110"/>
                    </a:cubicBezTo>
                    <a:cubicBezTo>
                      <a:pt x="256" y="2"/>
                      <a:pt x="256" y="2"/>
                      <a:pt x="256" y="2"/>
                    </a:cubicBezTo>
                    <a:cubicBezTo>
                      <a:pt x="256" y="1"/>
                      <a:pt x="255" y="0"/>
                      <a:pt x="254" y="0"/>
                    </a:cubicBezTo>
                    <a:cubicBezTo>
                      <a:pt x="253" y="0"/>
                      <a:pt x="252" y="1"/>
                      <a:pt x="252" y="2"/>
                    </a:cubicBezTo>
                    <a:cubicBezTo>
                      <a:pt x="252" y="108"/>
                      <a:pt x="252" y="108"/>
                      <a:pt x="252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1" y="108"/>
                      <a:pt x="1" y="109"/>
                    </a:cubicBezTo>
                    <a:cubicBezTo>
                      <a:pt x="0" y="109"/>
                      <a:pt x="0" y="109"/>
                      <a:pt x="0" y="110"/>
                    </a:cubicBezTo>
                    <a:cubicBezTo>
                      <a:pt x="0" y="614"/>
                      <a:pt x="0" y="614"/>
                      <a:pt x="0" y="614"/>
                    </a:cubicBezTo>
                    <a:cubicBezTo>
                      <a:pt x="0" y="615"/>
                      <a:pt x="0" y="615"/>
                      <a:pt x="1" y="615"/>
                    </a:cubicBezTo>
                    <a:cubicBezTo>
                      <a:pt x="1" y="616"/>
                      <a:pt x="1" y="616"/>
                      <a:pt x="2" y="616"/>
                    </a:cubicBezTo>
                    <a:cubicBezTo>
                      <a:pt x="240" y="616"/>
                      <a:pt x="240" y="616"/>
                      <a:pt x="240" y="616"/>
                    </a:cubicBezTo>
                    <a:cubicBezTo>
                      <a:pt x="241" y="616"/>
                      <a:pt x="242" y="615"/>
                      <a:pt x="242" y="614"/>
                    </a:cubicBezTo>
                    <a:cubicBezTo>
                      <a:pt x="242" y="613"/>
                      <a:pt x="241" y="612"/>
                      <a:pt x="240" y="612"/>
                    </a:cubicBezTo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5"/>
                </a:solidFill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2" name="Oval 15">
                <a:extLst>
                  <a:ext uri="{FF2B5EF4-FFF2-40B4-BE49-F238E27FC236}">
                    <a16:creationId xmlns:a16="http://schemas.microsoft.com/office/drawing/2014/main" id="{39DF0B37-2B4B-4FD4-8D8D-DC3E3B591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835" y="3990973"/>
                <a:ext cx="149225" cy="1492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3" name="Freeform 16">
                <a:extLst>
                  <a:ext uri="{FF2B5EF4-FFF2-40B4-BE49-F238E27FC236}">
                    <a16:creationId xmlns:a16="http://schemas.microsoft.com/office/drawing/2014/main" id="{D787CA2C-94E1-4FC1-9753-52E50D245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4" name="Freeform 17">
                <a:extLst>
                  <a:ext uri="{FF2B5EF4-FFF2-40B4-BE49-F238E27FC236}">
                    <a16:creationId xmlns:a16="http://schemas.microsoft.com/office/drawing/2014/main" id="{8D451D7A-069D-4173-B14E-DFF9292C4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5" name="Freeform 18">
                <a:extLst>
                  <a:ext uri="{FF2B5EF4-FFF2-40B4-BE49-F238E27FC236}">
                    <a16:creationId xmlns:a16="http://schemas.microsoft.com/office/drawing/2014/main" id="{F855A02C-F661-467A-8EBE-AB0BDAFB9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7042151"/>
                <a:ext cx="785812" cy="784225"/>
              </a:xfrm>
              <a:custGeom>
                <a:avLst/>
                <a:gdLst>
                  <a:gd name="T0" fmla="*/ 130 w 158"/>
                  <a:gd name="T1" fmla="*/ 28 h 158"/>
                  <a:gd name="T2" fmla="*/ 28 w 158"/>
                  <a:gd name="T3" fmla="*/ 28 h 158"/>
                  <a:gd name="T4" fmla="*/ 28 w 158"/>
                  <a:gd name="T5" fmla="*/ 130 h 158"/>
                  <a:gd name="T6" fmla="*/ 130 w 158"/>
                  <a:gd name="T7" fmla="*/ 130 h 158"/>
                  <a:gd name="T8" fmla="*/ 130 w 158"/>
                  <a:gd name="T9" fmla="*/ 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8">
                    <a:moveTo>
                      <a:pt x="130" y="28"/>
                    </a:moveTo>
                    <a:cubicBezTo>
                      <a:pt x="102" y="0"/>
                      <a:pt x="56" y="0"/>
                      <a:pt x="28" y="28"/>
                    </a:cubicBezTo>
                    <a:cubicBezTo>
                      <a:pt x="0" y="56"/>
                      <a:pt x="0" y="102"/>
                      <a:pt x="28" y="130"/>
                    </a:cubicBezTo>
                    <a:cubicBezTo>
                      <a:pt x="56" y="158"/>
                      <a:pt x="102" y="158"/>
                      <a:pt x="130" y="130"/>
                    </a:cubicBezTo>
                    <a:cubicBezTo>
                      <a:pt x="158" y="102"/>
                      <a:pt x="158" y="56"/>
                      <a:pt x="130" y="28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6" name="Freeform 19">
                <a:extLst>
                  <a:ext uri="{FF2B5EF4-FFF2-40B4-BE49-F238E27FC236}">
                    <a16:creationId xmlns:a16="http://schemas.microsoft.com/office/drawing/2014/main" id="{78ACCF86-2796-44C3-AF50-6FD12C1AA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188" y="7200901"/>
                <a:ext cx="466725" cy="466725"/>
              </a:xfrm>
              <a:custGeom>
                <a:avLst/>
                <a:gdLst>
                  <a:gd name="T0" fmla="*/ 77 w 94"/>
                  <a:gd name="T1" fmla="*/ 17 h 94"/>
                  <a:gd name="T2" fmla="*/ 17 w 94"/>
                  <a:gd name="T3" fmla="*/ 17 h 94"/>
                  <a:gd name="T4" fmla="*/ 17 w 94"/>
                  <a:gd name="T5" fmla="*/ 77 h 94"/>
                  <a:gd name="T6" fmla="*/ 77 w 94"/>
                  <a:gd name="T7" fmla="*/ 77 h 94"/>
                  <a:gd name="T8" fmla="*/ 77 w 94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4">
                    <a:moveTo>
                      <a:pt x="77" y="17"/>
                    </a:moveTo>
                    <a:cubicBezTo>
                      <a:pt x="60" y="0"/>
                      <a:pt x="34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4" y="94"/>
                      <a:pt x="60" y="94"/>
                      <a:pt x="77" y="77"/>
                    </a:cubicBezTo>
                    <a:cubicBezTo>
                      <a:pt x="94" y="60"/>
                      <a:pt x="94" y="34"/>
                      <a:pt x="77" y="17"/>
                    </a:cubicBez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87" name="Freeform 25">
                <a:extLst>
                  <a:ext uri="{FF2B5EF4-FFF2-40B4-BE49-F238E27FC236}">
                    <a16:creationId xmlns:a16="http://schemas.microsoft.com/office/drawing/2014/main" id="{96E64DA3-1E2D-43C4-B1C3-B833F6D92C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488" y="7315201"/>
                <a:ext cx="238125" cy="238125"/>
              </a:xfrm>
              <a:custGeom>
                <a:avLst/>
                <a:gdLst>
                  <a:gd name="T0" fmla="*/ 33 w 48"/>
                  <a:gd name="T1" fmla="*/ 2 h 48"/>
                  <a:gd name="T2" fmla="*/ 24 w 48"/>
                  <a:gd name="T3" fmla="*/ 0 h 48"/>
                  <a:gd name="T4" fmla="*/ 15 w 48"/>
                  <a:gd name="T5" fmla="*/ 2 h 48"/>
                  <a:gd name="T6" fmla="*/ 0 w 48"/>
                  <a:gd name="T7" fmla="*/ 19 h 48"/>
                  <a:gd name="T8" fmla="*/ 0 w 48"/>
                  <a:gd name="T9" fmla="*/ 24 h 48"/>
                  <a:gd name="T10" fmla="*/ 24 w 48"/>
                  <a:gd name="T11" fmla="*/ 48 h 48"/>
                  <a:gd name="T12" fmla="*/ 48 w 48"/>
                  <a:gd name="T13" fmla="*/ 24 h 48"/>
                  <a:gd name="T14" fmla="*/ 48 w 48"/>
                  <a:gd name="T15" fmla="*/ 19 h 48"/>
                  <a:gd name="T16" fmla="*/ 33 w 48"/>
                  <a:gd name="T17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33" y="2"/>
                    </a:move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8" y="1"/>
                      <a:pt x="15" y="2"/>
                    </a:cubicBezTo>
                    <a:cubicBezTo>
                      <a:pt x="7" y="5"/>
                      <a:pt x="2" y="11"/>
                      <a:pt x="0" y="19"/>
                    </a:cubicBezTo>
                    <a:cubicBezTo>
                      <a:pt x="0" y="21"/>
                      <a:pt x="0" y="2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cubicBezTo>
                      <a:pt x="48" y="22"/>
                      <a:pt x="48" y="21"/>
                      <a:pt x="48" y="19"/>
                    </a:cubicBezTo>
                    <a:cubicBezTo>
                      <a:pt x="46" y="11"/>
                      <a:pt x="41" y="5"/>
                      <a:pt x="33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7E28ADC-97A1-43AF-9548-2F653BFD08CC}"/>
                </a:ext>
              </a:extLst>
            </p:cNvPr>
            <p:cNvGrpSpPr/>
            <p:nvPr/>
          </p:nvGrpSpPr>
          <p:grpSpPr>
            <a:xfrm>
              <a:off x="16593934" y="8778295"/>
              <a:ext cx="1059585" cy="967122"/>
              <a:chOff x="11047413" y="6575425"/>
              <a:chExt cx="673100" cy="614363"/>
            </a:xfrm>
            <a:solidFill>
              <a:schemeClr val="accent5"/>
            </a:solidFill>
          </p:grpSpPr>
          <p:sp>
            <p:nvSpPr>
              <p:cNvPr id="69" name="Freeform 47">
                <a:extLst>
                  <a:ext uri="{FF2B5EF4-FFF2-40B4-BE49-F238E27FC236}">
                    <a16:creationId xmlns:a16="http://schemas.microsoft.com/office/drawing/2014/main" id="{1C5F352E-6869-40C0-AD41-75216EACBA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68063" y="6575425"/>
                <a:ext cx="549275" cy="107950"/>
              </a:xfrm>
              <a:custGeom>
                <a:avLst/>
                <a:gdLst>
                  <a:gd name="T0" fmla="*/ 4 w 146"/>
                  <a:gd name="T1" fmla="*/ 29 h 29"/>
                  <a:gd name="T2" fmla="*/ 142 w 146"/>
                  <a:gd name="T3" fmla="*/ 29 h 29"/>
                  <a:gd name="T4" fmla="*/ 142 w 146"/>
                  <a:gd name="T5" fmla="*/ 29 h 29"/>
                  <a:gd name="T6" fmla="*/ 146 w 146"/>
                  <a:gd name="T7" fmla="*/ 25 h 29"/>
                  <a:gd name="T8" fmla="*/ 144 w 146"/>
                  <a:gd name="T9" fmla="*/ 22 h 29"/>
                  <a:gd name="T10" fmla="*/ 122 w 146"/>
                  <a:gd name="T11" fmla="*/ 1 h 29"/>
                  <a:gd name="T12" fmla="*/ 120 w 146"/>
                  <a:gd name="T13" fmla="*/ 0 h 29"/>
                  <a:gd name="T14" fmla="*/ 26 w 146"/>
                  <a:gd name="T15" fmla="*/ 0 h 29"/>
                  <a:gd name="T16" fmla="*/ 24 w 146"/>
                  <a:gd name="T17" fmla="*/ 1 h 29"/>
                  <a:gd name="T18" fmla="*/ 1 w 146"/>
                  <a:gd name="T19" fmla="*/ 23 h 29"/>
                  <a:gd name="T20" fmla="*/ 0 w 146"/>
                  <a:gd name="T21" fmla="*/ 27 h 29"/>
                  <a:gd name="T22" fmla="*/ 4 w 146"/>
                  <a:gd name="T23" fmla="*/ 29 h 29"/>
                  <a:gd name="T24" fmla="*/ 28 w 146"/>
                  <a:gd name="T25" fmla="*/ 7 h 29"/>
                  <a:gd name="T26" fmla="*/ 118 w 146"/>
                  <a:gd name="T27" fmla="*/ 7 h 29"/>
                  <a:gd name="T28" fmla="*/ 133 w 146"/>
                  <a:gd name="T29" fmla="*/ 22 h 29"/>
                  <a:gd name="T30" fmla="*/ 13 w 146"/>
                  <a:gd name="T31" fmla="*/ 22 h 29"/>
                  <a:gd name="T32" fmla="*/ 28 w 146"/>
                  <a:gd name="T33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6" h="29">
                    <a:moveTo>
                      <a:pt x="4" y="29"/>
                    </a:moveTo>
                    <a:cubicBezTo>
                      <a:pt x="142" y="29"/>
                      <a:pt x="142" y="29"/>
                      <a:pt x="142" y="29"/>
                    </a:cubicBezTo>
                    <a:cubicBezTo>
                      <a:pt x="142" y="29"/>
                      <a:pt x="142" y="29"/>
                      <a:pt x="142" y="29"/>
                    </a:cubicBezTo>
                    <a:cubicBezTo>
                      <a:pt x="144" y="29"/>
                      <a:pt x="146" y="28"/>
                      <a:pt x="146" y="25"/>
                    </a:cubicBezTo>
                    <a:cubicBezTo>
                      <a:pt x="146" y="24"/>
                      <a:pt x="145" y="23"/>
                      <a:pt x="144" y="22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22" y="0"/>
                      <a:pt x="121" y="0"/>
                      <a:pt x="12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4"/>
                      <a:pt x="0" y="25"/>
                      <a:pt x="0" y="27"/>
                    </a:cubicBezTo>
                    <a:cubicBezTo>
                      <a:pt x="1" y="28"/>
                      <a:pt x="2" y="29"/>
                      <a:pt x="4" y="29"/>
                    </a:cubicBezTo>
                    <a:close/>
                    <a:moveTo>
                      <a:pt x="28" y="7"/>
                    </a:moveTo>
                    <a:cubicBezTo>
                      <a:pt x="118" y="7"/>
                      <a:pt x="118" y="7"/>
                      <a:pt x="118" y="7"/>
                    </a:cubicBezTo>
                    <a:cubicBezTo>
                      <a:pt x="133" y="22"/>
                      <a:pt x="133" y="22"/>
                      <a:pt x="133" y="22"/>
                    </a:cubicBezTo>
                    <a:cubicBezTo>
                      <a:pt x="13" y="22"/>
                      <a:pt x="13" y="22"/>
                      <a:pt x="13" y="22"/>
                    </a:cubicBezTo>
                    <a:lnTo>
                      <a:pt x="2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0" name="Freeform 48">
                <a:extLst>
                  <a:ext uri="{FF2B5EF4-FFF2-40B4-BE49-F238E27FC236}">
                    <a16:creationId xmlns:a16="http://schemas.microsoft.com/office/drawing/2014/main" id="{2A13F449-6967-49B8-9CD5-378470102B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7413" y="6964363"/>
                <a:ext cx="673100" cy="225425"/>
              </a:xfrm>
              <a:custGeom>
                <a:avLst/>
                <a:gdLst>
                  <a:gd name="T0" fmla="*/ 173 w 179"/>
                  <a:gd name="T1" fmla="*/ 13 h 60"/>
                  <a:gd name="T2" fmla="*/ 160 w 179"/>
                  <a:gd name="T3" fmla="*/ 12 h 60"/>
                  <a:gd name="T4" fmla="*/ 131 w 179"/>
                  <a:gd name="T5" fmla="*/ 25 h 60"/>
                  <a:gd name="T6" fmla="*/ 124 w 179"/>
                  <a:gd name="T7" fmla="*/ 21 h 60"/>
                  <a:gd name="T8" fmla="*/ 83 w 179"/>
                  <a:gd name="T9" fmla="*/ 9 h 60"/>
                  <a:gd name="T10" fmla="*/ 38 w 179"/>
                  <a:gd name="T11" fmla="*/ 9 h 60"/>
                  <a:gd name="T12" fmla="*/ 38 w 179"/>
                  <a:gd name="T13" fmla="*/ 4 h 60"/>
                  <a:gd name="T14" fmla="*/ 34 w 179"/>
                  <a:gd name="T15" fmla="*/ 0 h 60"/>
                  <a:gd name="T16" fmla="*/ 4 w 179"/>
                  <a:gd name="T17" fmla="*/ 0 h 60"/>
                  <a:gd name="T18" fmla="*/ 0 w 179"/>
                  <a:gd name="T19" fmla="*/ 4 h 60"/>
                  <a:gd name="T20" fmla="*/ 0 w 179"/>
                  <a:gd name="T21" fmla="*/ 57 h 60"/>
                  <a:gd name="T22" fmla="*/ 4 w 179"/>
                  <a:gd name="T23" fmla="*/ 60 h 60"/>
                  <a:gd name="T24" fmla="*/ 34 w 179"/>
                  <a:gd name="T25" fmla="*/ 60 h 60"/>
                  <a:gd name="T26" fmla="*/ 38 w 179"/>
                  <a:gd name="T27" fmla="*/ 57 h 60"/>
                  <a:gd name="T28" fmla="*/ 38 w 179"/>
                  <a:gd name="T29" fmla="*/ 49 h 60"/>
                  <a:gd name="T30" fmla="*/ 38 w 179"/>
                  <a:gd name="T31" fmla="*/ 49 h 60"/>
                  <a:gd name="T32" fmla="*/ 54 w 179"/>
                  <a:gd name="T33" fmla="*/ 47 h 60"/>
                  <a:gd name="T34" fmla="*/ 107 w 179"/>
                  <a:gd name="T35" fmla="*/ 59 h 60"/>
                  <a:gd name="T36" fmla="*/ 127 w 179"/>
                  <a:gd name="T37" fmla="*/ 56 h 60"/>
                  <a:gd name="T38" fmla="*/ 171 w 179"/>
                  <a:gd name="T39" fmla="*/ 36 h 60"/>
                  <a:gd name="T40" fmla="*/ 179 w 179"/>
                  <a:gd name="T41" fmla="*/ 25 h 60"/>
                  <a:gd name="T42" fmla="*/ 173 w 179"/>
                  <a:gd name="T43" fmla="*/ 13 h 60"/>
                  <a:gd name="T44" fmla="*/ 30 w 179"/>
                  <a:gd name="T45" fmla="*/ 53 h 60"/>
                  <a:gd name="T46" fmla="*/ 8 w 179"/>
                  <a:gd name="T47" fmla="*/ 53 h 60"/>
                  <a:gd name="T48" fmla="*/ 8 w 179"/>
                  <a:gd name="T49" fmla="*/ 8 h 60"/>
                  <a:gd name="T50" fmla="*/ 30 w 179"/>
                  <a:gd name="T51" fmla="*/ 8 h 60"/>
                  <a:gd name="T52" fmla="*/ 30 w 179"/>
                  <a:gd name="T53" fmla="*/ 53 h 60"/>
                  <a:gd name="T54" fmla="*/ 168 w 179"/>
                  <a:gd name="T55" fmla="*/ 29 h 60"/>
                  <a:gd name="T56" fmla="*/ 124 w 179"/>
                  <a:gd name="T57" fmla="*/ 49 h 60"/>
                  <a:gd name="T58" fmla="*/ 57 w 179"/>
                  <a:gd name="T59" fmla="*/ 40 h 60"/>
                  <a:gd name="T60" fmla="*/ 38 w 179"/>
                  <a:gd name="T61" fmla="*/ 41 h 60"/>
                  <a:gd name="T62" fmla="*/ 38 w 179"/>
                  <a:gd name="T63" fmla="*/ 16 h 60"/>
                  <a:gd name="T64" fmla="*/ 81 w 179"/>
                  <a:gd name="T65" fmla="*/ 16 h 60"/>
                  <a:gd name="T66" fmla="*/ 122 w 179"/>
                  <a:gd name="T67" fmla="*/ 28 h 60"/>
                  <a:gd name="T68" fmla="*/ 126 w 179"/>
                  <a:gd name="T69" fmla="*/ 31 h 60"/>
                  <a:gd name="T70" fmla="*/ 126 w 179"/>
                  <a:gd name="T71" fmla="*/ 32 h 60"/>
                  <a:gd name="T72" fmla="*/ 126 w 179"/>
                  <a:gd name="T73" fmla="*/ 32 h 60"/>
                  <a:gd name="T74" fmla="*/ 126 w 179"/>
                  <a:gd name="T75" fmla="*/ 35 h 60"/>
                  <a:gd name="T76" fmla="*/ 124 w 179"/>
                  <a:gd name="T77" fmla="*/ 39 h 60"/>
                  <a:gd name="T78" fmla="*/ 119 w 179"/>
                  <a:gd name="T79" fmla="*/ 39 h 60"/>
                  <a:gd name="T80" fmla="*/ 76 w 179"/>
                  <a:gd name="T81" fmla="*/ 26 h 60"/>
                  <a:gd name="T82" fmla="*/ 71 w 179"/>
                  <a:gd name="T83" fmla="*/ 29 h 60"/>
                  <a:gd name="T84" fmla="*/ 74 w 179"/>
                  <a:gd name="T85" fmla="*/ 34 h 60"/>
                  <a:gd name="T86" fmla="*/ 117 w 179"/>
                  <a:gd name="T87" fmla="*/ 46 h 60"/>
                  <a:gd name="T88" fmla="*/ 121 w 179"/>
                  <a:gd name="T89" fmla="*/ 47 h 60"/>
                  <a:gd name="T90" fmla="*/ 128 w 179"/>
                  <a:gd name="T91" fmla="*/ 45 h 60"/>
                  <a:gd name="T92" fmla="*/ 133 w 179"/>
                  <a:gd name="T93" fmla="*/ 38 h 60"/>
                  <a:gd name="T94" fmla="*/ 134 w 179"/>
                  <a:gd name="T95" fmla="*/ 32 h 60"/>
                  <a:gd name="T96" fmla="*/ 163 w 179"/>
                  <a:gd name="T97" fmla="*/ 19 h 60"/>
                  <a:gd name="T98" fmla="*/ 169 w 179"/>
                  <a:gd name="T99" fmla="*/ 19 h 60"/>
                  <a:gd name="T100" fmla="*/ 171 w 179"/>
                  <a:gd name="T101" fmla="*/ 25 h 60"/>
                  <a:gd name="T102" fmla="*/ 168 w 179"/>
                  <a:gd name="T103" fmla="*/ 2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9" h="60">
                    <a:moveTo>
                      <a:pt x="173" y="13"/>
                    </a:moveTo>
                    <a:cubicBezTo>
                      <a:pt x="169" y="10"/>
                      <a:pt x="165" y="10"/>
                      <a:pt x="160" y="12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29" y="24"/>
                      <a:pt x="127" y="22"/>
                      <a:pt x="124" y="21"/>
                    </a:cubicBezTo>
                    <a:cubicBezTo>
                      <a:pt x="83" y="9"/>
                      <a:pt x="83" y="9"/>
                      <a:pt x="83" y="9"/>
                    </a:cubicBezTo>
                    <a:cubicBezTo>
                      <a:pt x="76" y="7"/>
                      <a:pt x="57" y="6"/>
                      <a:pt x="38" y="9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2"/>
                      <a:pt x="36" y="0"/>
                      <a:pt x="3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9"/>
                      <a:pt x="2" y="60"/>
                      <a:pt x="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6" y="60"/>
                      <a:pt x="38" y="59"/>
                      <a:pt x="38" y="57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43" y="47"/>
                      <a:pt x="50" y="45"/>
                      <a:pt x="54" y="47"/>
                    </a:cubicBezTo>
                    <a:cubicBezTo>
                      <a:pt x="74" y="56"/>
                      <a:pt x="93" y="59"/>
                      <a:pt x="107" y="59"/>
                    </a:cubicBezTo>
                    <a:cubicBezTo>
                      <a:pt x="116" y="59"/>
                      <a:pt x="124" y="57"/>
                      <a:pt x="127" y="56"/>
                    </a:cubicBezTo>
                    <a:cubicBezTo>
                      <a:pt x="171" y="36"/>
                      <a:pt x="171" y="36"/>
                      <a:pt x="171" y="36"/>
                    </a:cubicBezTo>
                    <a:cubicBezTo>
                      <a:pt x="175" y="34"/>
                      <a:pt x="178" y="30"/>
                      <a:pt x="179" y="25"/>
                    </a:cubicBezTo>
                    <a:cubicBezTo>
                      <a:pt x="179" y="21"/>
                      <a:pt x="177" y="16"/>
                      <a:pt x="173" y="13"/>
                    </a:cubicBezTo>
                    <a:close/>
                    <a:moveTo>
                      <a:pt x="30" y="53"/>
                    </a:moveTo>
                    <a:cubicBezTo>
                      <a:pt x="8" y="53"/>
                      <a:pt x="8" y="53"/>
                      <a:pt x="8" y="5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0" y="8"/>
                      <a:pt x="30" y="8"/>
                      <a:pt x="30" y="8"/>
                    </a:cubicBezTo>
                    <a:lnTo>
                      <a:pt x="30" y="53"/>
                    </a:lnTo>
                    <a:close/>
                    <a:moveTo>
                      <a:pt x="168" y="29"/>
                    </a:moveTo>
                    <a:cubicBezTo>
                      <a:pt x="124" y="49"/>
                      <a:pt x="124" y="49"/>
                      <a:pt x="124" y="49"/>
                    </a:cubicBezTo>
                    <a:cubicBezTo>
                      <a:pt x="118" y="52"/>
                      <a:pt x="90" y="55"/>
                      <a:pt x="57" y="40"/>
                    </a:cubicBezTo>
                    <a:cubicBezTo>
                      <a:pt x="52" y="37"/>
                      <a:pt x="44" y="39"/>
                      <a:pt x="38" y="41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57" y="13"/>
                      <a:pt x="75" y="15"/>
                      <a:pt x="81" y="16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4" y="29"/>
                      <a:pt x="125" y="30"/>
                      <a:pt x="126" y="31"/>
                    </a:cubicBezTo>
                    <a:cubicBezTo>
                      <a:pt x="126" y="31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3"/>
                      <a:pt x="126" y="34"/>
                      <a:pt x="126" y="35"/>
                    </a:cubicBezTo>
                    <a:cubicBezTo>
                      <a:pt x="126" y="37"/>
                      <a:pt x="125" y="38"/>
                      <a:pt x="124" y="39"/>
                    </a:cubicBezTo>
                    <a:cubicBezTo>
                      <a:pt x="122" y="40"/>
                      <a:pt x="121" y="40"/>
                      <a:pt x="119" y="39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4" y="26"/>
                      <a:pt x="72" y="27"/>
                      <a:pt x="71" y="29"/>
                    </a:cubicBezTo>
                    <a:cubicBezTo>
                      <a:pt x="71" y="31"/>
                      <a:pt x="72" y="33"/>
                      <a:pt x="74" y="34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18" y="47"/>
                      <a:pt x="120" y="47"/>
                      <a:pt x="121" y="47"/>
                    </a:cubicBezTo>
                    <a:cubicBezTo>
                      <a:pt x="123" y="47"/>
                      <a:pt x="126" y="46"/>
                      <a:pt x="128" y="45"/>
                    </a:cubicBezTo>
                    <a:cubicBezTo>
                      <a:pt x="130" y="43"/>
                      <a:pt x="132" y="41"/>
                      <a:pt x="133" y="38"/>
                    </a:cubicBezTo>
                    <a:cubicBezTo>
                      <a:pt x="134" y="36"/>
                      <a:pt x="134" y="34"/>
                      <a:pt x="134" y="32"/>
                    </a:cubicBezTo>
                    <a:cubicBezTo>
                      <a:pt x="163" y="19"/>
                      <a:pt x="163" y="19"/>
                      <a:pt x="163" y="19"/>
                    </a:cubicBezTo>
                    <a:cubicBezTo>
                      <a:pt x="165" y="18"/>
                      <a:pt x="167" y="18"/>
                      <a:pt x="169" y="19"/>
                    </a:cubicBezTo>
                    <a:cubicBezTo>
                      <a:pt x="170" y="20"/>
                      <a:pt x="171" y="23"/>
                      <a:pt x="171" y="25"/>
                    </a:cubicBezTo>
                    <a:cubicBezTo>
                      <a:pt x="171" y="27"/>
                      <a:pt x="170" y="28"/>
                      <a:pt x="16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1" name="Freeform 49">
                <a:extLst>
                  <a:ext uri="{FF2B5EF4-FFF2-40B4-BE49-F238E27FC236}">
                    <a16:creationId xmlns:a16="http://schemas.microsoft.com/office/drawing/2014/main" id="{51E4FCE2-176D-4706-831A-E724E866E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8063" y="6710363"/>
                <a:ext cx="549275" cy="85725"/>
              </a:xfrm>
              <a:custGeom>
                <a:avLst/>
                <a:gdLst>
                  <a:gd name="T0" fmla="*/ 22 w 146"/>
                  <a:gd name="T1" fmla="*/ 2 h 23"/>
                  <a:gd name="T2" fmla="*/ 16 w 146"/>
                  <a:gd name="T3" fmla="*/ 2 h 23"/>
                  <a:gd name="T4" fmla="*/ 1 w 146"/>
                  <a:gd name="T5" fmla="*/ 17 h 23"/>
                  <a:gd name="T6" fmla="*/ 0 w 146"/>
                  <a:gd name="T7" fmla="*/ 21 h 23"/>
                  <a:gd name="T8" fmla="*/ 4 w 146"/>
                  <a:gd name="T9" fmla="*/ 23 h 23"/>
                  <a:gd name="T10" fmla="*/ 142 w 146"/>
                  <a:gd name="T11" fmla="*/ 23 h 23"/>
                  <a:gd name="T12" fmla="*/ 146 w 146"/>
                  <a:gd name="T13" fmla="*/ 21 h 23"/>
                  <a:gd name="T14" fmla="*/ 145 w 146"/>
                  <a:gd name="T15" fmla="*/ 17 h 23"/>
                  <a:gd name="T16" fmla="*/ 130 w 146"/>
                  <a:gd name="T17" fmla="*/ 2 h 23"/>
                  <a:gd name="T18" fmla="*/ 124 w 146"/>
                  <a:gd name="T19" fmla="*/ 2 h 23"/>
                  <a:gd name="T20" fmla="*/ 124 w 146"/>
                  <a:gd name="T21" fmla="*/ 7 h 23"/>
                  <a:gd name="T22" fmla="*/ 133 w 146"/>
                  <a:gd name="T23" fmla="*/ 16 h 23"/>
                  <a:gd name="T24" fmla="*/ 13 w 146"/>
                  <a:gd name="T25" fmla="*/ 16 h 23"/>
                  <a:gd name="T26" fmla="*/ 22 w 146"/>
                  <a:gd name="T27" fmla="*/ 7 h 23"/>
                  <a:gd name="T28" fmla="*/ 22 w 146"/>
                  <a:gd name="T2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6" h="23">
                    <a:moveTo>
                      <a:pt x="22" y="2"/>
                    </a:moveTo>
                    <a:cubicBezTo>
                      <a:pt x="20" y="1"/>
                      <a:pt x="18" y="0"/>
                      <a:pt x="16" y="2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1"/>
                    </a:cubicBezTo>
                    <a:cubicBezTo>
                      <a:pt x="1" y="22"/>
                      <a:pt x="2" y="23"/>
                      <a:pt x="4" y="23"/>
                    </a:cubicBezTo>
                    <a:cubicBezTo>
                      <a:pt x="142" y="23"/>
                      <a:pt x="142" y="23"/>
                      <a:pt x="142" y="23"/>
                    </a:cubicBezTo>
                    <a:cubicBezTo>
                      <a:pt x="144" y="23"/>
                      <a:pt x="145" y="22"/>
                      <a:pt x="146" y="21"/>
                    </a:cubicBezTo>
                    <a:cubicBezTo>
                      <a:pt x="146" y="19"/>
                      <a:pt x="146" y="18"/>
                      <a:pt x="145" y="17"/>
                    </a:cubicBezTo>
                    <a:cubicBezTo>
                      <a:pt x="130" y="2"/>
                      <a:pt x="130" y="2"/>
                      <a:pt x="130" y="2"/>
                    </a:cubicBezTo>
                    <a:cubicBezTo>
                      <a:pt x="128" y="0"/>
                      <a:pt x="126" y="0"/>
                      <a:pt x="124" y="2"/>
                    </a:cubicBezTo>
                    <a:cubicBezTo>
                      <a:pt x="123" y="3"/>
                      <a:pt x="123" y="6"/>
                      <a:pt x="124" y="7"/>
                    </a:cubicBezTo>
                    <a:cubicBezTo>
                      <a:pt x="133" y="16"/>
                      <a:pt x="133" y="16"/>
                      <a:pt x="13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6"/>
                      <a:pt x="23" y="3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72" name="Freeform 50">
                <a:extLst>
                  <a:ext uri="{FF2B5EF4-FFF2-40B4-BE49-F238E27FC236}">
                    <a16:creationId xmlns:a16="http://schemas.microsoft.com/office/drawing/2014/main" id="{338A7AB4-F7B0-48CC-9917-E9051C441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8063" y="6823075"/>
                <a:ext cx="549275" cy="85725"/>
              </a:xfrm>
              <a:custGeom>
                <a:avLst/>
                <a:gdLst>
                  <a:gd name="T0" fmla="*/ 4 w 146"/>
                  <a:gd name="T1" fmla="*/ 23 h 23"/>
                  <a:gd name="T2" fmla="*/ 142 w 146"/>
                  <a:gd name="T3" fmla="*/ 23 h 23"/>
                  <a:gd name="T4" fmla="*/ 146 w 146"/>
                  <a:gd name="T5" fmla="*/ 21 h 23"/>
                  <a:gd name="T6" fmla="*/ 145 w 146"/>
                  <a:gd name="T7" fmla="*/ 17 h 23"/>
                  <a:gd name="T8" fmla="*/ 130 w 146"/>
                  <a:gd name="T9" fmla="*/ 2 h 23"/>
                  <a:gd name="T10" fmla="*/ 124 w 146"/>
                  <a:gd name="T11" fmla="*/ 2 h 23"/>
                  <a:gd name="T12" fmla="*/ 124 w 146"/>
                  <a:gd name="T13" fmla="*/ 7 h 23"/>
                  <a:gd name="T14" fmla="*/ 133 w 146"/>
                  <a:gd name="T15" fmla="*/ 16 h 23"/>
                  <a:gd name="T16" fmla="*/ 13 w 146"/>
                  <a:gd name="T17" fmla="*/ 16 h 23"/>
                  <a:gd name="T18" fmla="*/ 22 w 146"/>
                  <a:gd name="T19" fmla="*/ 7 h 23"/>
                  <a:gd name="T20" fmla="*/ 22 w 146"/>
                  <a:gd name="T21" fmla="*/ 2 h 23"/>
                  <a:gd name="T22" fmla="*/ 16 w 146"/>
                  <a:gd name="T23" fmla="*/ 2 h 23"/>
                  <a:gd name="T24" fmla="*/ 1 w 146"/>
                  <a:gd name="T25" fmla="*/ 17 h 23"/>
                  <a:gd name="T26" fmla="*/ 0 w 146"/>
                  <a:gd name="T27" fmla="*/ 21 h 23"/>
                  <a:gd name="T28" fmla="*/ 4 w 146"/>
                  <a:gd name="T2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6" h="23">
                    <a:moveTo>
                      <a:pt x="4" y="23"/>
                    </a:moveTo>
                    <a:cubicBezTo>
                      <a:pt x="142" y="23"/>
                      <a:pt x="142" y="23"/>
                      <a:pt x="142" y="23"/>
                    </a:cubicBezTo>
                    <a:cubicBezTo>
                      <a:pt x="144" y="23"/>
                      <a:pt x="145" y="22"/>
                      <a:pt x="146" y="21"/>
                    </a:cubicBezTo>
                    <a:cubicBezTo>
                      <a:pt x="146" y="19"/>
                      <a:pt x="146" y="18"/>
                      <a:pt x="145" y="17"/>
                    </a:cubicBezTo>
                    <a:cubicBezTo>
                      <a:pt x="130" y="2"/>
                      <a:pt x="130" y="2"/>
                      <a:pt x="130" y="2"/>
                    </a:cubicBezTo>
                    <a:cubicBezTo>
                      <a:pt x="128" y="0"/>
                      <a:pt x="126" y="0"/>
                      <a:pt x="124" y="2"/>
                    </a:cubicBezTo>
                    <a:cubicBezTo>
                      <a:pt x="123" y="3"/>
                      <a:pt x="123" y="6"/>
                      <a:pt x="124" y="7"/>
                    </a:cubicBezTo>
                    <a:cubicBezTo>
                      <a:pt x="133" y="16"/>
                      <a:pt x="133" y="16"/>
                      <a:pt x="13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6"/>
                      <a:pt x="23" y="3"/>
                      <a:pt x="22" y="2"/>
                    </a:cubicBezTo>
                    <a:cubicBezTo>
                      <a:pt x="20" y="0"/>
                      <a:pt x="18" y="0"/>
                      <a:pt x="16" y="2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1"/>
                    </a:cubicBezTo>
                    <a:cubicBezTo>
                      <a:pt x="1" y="22"/>
                      <a:pt x="2" y="23"/>
                      <a:pt x="4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F32AF38-0A32-4FDC-9B1D-5DF1FBAA43D6}"/>
              </a:ext>
            </a:extLst>
          </p:cNvPr>
          <p:cNvGrpSpPr/>
          <p:nvPr/>
        </p:nvGrpSpPr>
        <p:grpSpPr>
          <a:xfrm>
            <a:off x="2926391" y="3389259"/>
            <a:ext cx="2202919" cy="4780803"/>
            <a:chOff x="5104856" y="4623735"/>
            <a:chExt cx="3239584" cy="7030590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1B368DFE-5F9F-4189-B141-8DECFF82E278}"/>
                </a:ext>
              </a:extLst>
            </p:cNvPr>
            <p:cNvGrpSpPr/>
            <p:nvPr/>
          </p:nvGrpSpPr>
          <p:grpSpPr>
            <a:xfrm rot="10800000">
              <a:off x="5104856" y="4623735"/>
              <a:ext cx="3239584" cy="7030590"/>
              <a:chOff x="3908426" y="3990973"/>
              <a:chExt cx="2686050" cy="5829303"/>
            </a:xfrm>
          </p:grpSpPr>
          <p:sp>
            <p:nvSpPr>
              <p:cNvPr id="94" name="Freeform 5">
                <a:extLst>
                  <a:ext uri="{FF2B5EF4-FFF2-40B4-BE49-F238E27FC236}">
                    <a16:creationId xmlns:a16="http://schemas.microsoft.com/office/drawing/2014/main" id="{EB0132A1-C9BD-4C70-B30B-38EFECF255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7201" y="8040688"/>
                <a:ext cx="1790700" cy="1779588"/>
              </a:xfrm>
              <a:custGeom>
                <a:avLst/>
                <a:gdLst>
                  <a:gd name="T0" fmla="*/ 307 w 360"/>
                  <a:gd name="T1" fmla="*/ 53 h 359"/>
                  <a:gd name="T2" fmla="*/ 180 w 360"/>
                  <a:gd name="T3" fmla="*/ 0 h 359"/>
                  <a:gd name="T4" fmla="*/ 53 w 360"/>
                  <a:gd name="T5" fmla="*/ 53 h 359"/>
                  <a:gd name="T6" fmla="*/ 0 w 360"/>
                  <a:gd name="T7" fmla="*/ 180 h 359"/>
                  <a:gd name="T8" fmla="*/ 53 w 360"/>
                  <a:gd name="T9" fmla="*/ 307 h 359"/>
                  <a:gd name="T10" fmla="*/ 180 w 360"/>
                  <a:gd name="T11" fmla="*/ 359 h 359"/>
                  <a:gd name="T12" fmla="*/ 307 w 360"/>
                  <a:gd name="T13" fmla="*/ 307 h 359"/>
                  <a:gd name="T14" fmla="*/ 360 w 360"/>
                  <a:gd name="T15" fmla="*/ 180 h 359"/>
                  <a:gd name="T16" fmla="*/ 307 w 360"/>
                  <a:gd name="T17" fmla="*/ 53 h 359"/>
                  <a:gd name="T18" fmla="*/ 180 w 360"/>
                  <a:gd name="T19" fmla="*/ 333 h 359"/>
                  <a:gd name="T20" fmla="*/ 26 w 360"/>
                  <a:gd name="T21" fmla="*/ 180 h 359"/>
                  <a:gd name="T22" fmla="*/ 180 w 360"/>
                  <a:gd name="T23" fmla="*/ 26 h 359"/>
                  <a:gd name="T24" fmla="*/ 334 w 360"/>
                  <a:gd name="T25" fmla="*/ 180 h 359"/>
                  <a:gd name="T26" fmla="*/ 180 w 360"/>
                  <a:gd name="T27" fmla="*/ 333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359">
                    <a:moveTo>
                      <a:pt x="307" y="53"/>
                    </a:moveTo>
                    <a:cubicBezTo>
                      <a:pt x="275" y="20"/>
                      <a:pt x="230" y="0"/>
                      <a:pt x="180" y="0"/>
                    </a:cubicBezTo>
                    <a:cubicBezTo>
                      <a:pt x="130" y="0"/>
                      <a:pt x="85" y="20"/>
                      <a:pt x="53" y="53"/>
                    </a:cubicBezTo>
                    <a:cubicBezTo>
                      <a:pt x="20" y="85"/>
                      <a:pt x="0" y="130"/>
                      <a:pt x="0" y="180"/>
                    </a:cubicBezTo>
                    <a:cubicBezTo>
                      <a:pt x="0" y="229"/>
                      <a:pt x="20" y="274"/>
                      <a:pt x="53" y="307"/>
                    </a:cubicBezTo>
                    <a:cubicBezTo>
                      <a:pt x="85" y="339"/>
                      <a:pt x="130" y="359"/>
                      <a:pt x="180" y="359"/>
                    </a:cubicBezTo>
                    <a:cubicBezTo>
                      <a:pt x="230" y="359"/>
                      <a:pt x="275" y="339"/>
                      <a:pt x="307" y="307"/>
                    </a:cubicBezTo>
                    <a:cubicBezTo>
                      <a:pt x="340" y="274"/>
                      <a:pt x="360" y="229"/>
                      <a:pt x="360" y="180"/>
                    </a:cubicBezTo>
                    <a:cubicBezTo>
                      <a:pt x="360" y="130"/>
                      <a:pt x="340" y="85"/>
                      <a:pt x="307" y="53"/>
                    </a:cubicBezTo>
                    <a:moveTo>
                      <a:pt x="180" y="333"/>
                    </a:moveTo>
                    <a:cubicBezTo>
                      <a:pt x="95" y="333"/>
                      <a:pt x="26" y="264"/>
                      <a:pt x="26" y="180"/>
                    </a:cubicBezTo>
                    <a:cubicBezTo>
                      <a:pt x="26" y="95"/>
                      <a:pt x="95" y="26"/>
                      <a:pt x="180" y="26"/>
                    </a:cubicBezTo>
                    <a:cubicBezTo>
                      <a:pt x="265" y="26"/>
                      <a:pt x="334" y="95"/>
                      <a:pt x="334" y="180"/>
                    </a:cubicBezTo>
                    <a:cubicBezTo>
                      <a:pt x="334" y="264"/>
                      <a:pt x="265" y="333"/>
                      <a:pt x="180" y="33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5" name="Freeform 6">
                <a:extLst>
                  <a:ext uri="{FF2B5EF4-FFF2-40B4-BE49-F238E27FC236}">
                    <a16:creationId xmlns:a16="http://schemas.microsoft.com/office/drawing/2014/main" id="{222DE258-F5B8-44A5-8E4C-BCAEDDBC4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6" name="Freeform 7">
                <a:extLst>
                  <a:ext uri="{FF2B5EF4-FFF2-40B4-BE49-F238E27FC236}">
                    <a16:creationId xmlns:a16="http://schemas.microsoft.com/office/drawing/2014/main" id="{D4C3CAA9-AF72-44AC-AD84-58DBB286F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7" name="Rectangle 9">
                <a:extLst>
                  <a:ext uri="{FF2B5EF4-FFF2-40B4-BE49-F238E27FC236}">
                    <a16:creationId xmlns:a16="http://schemas.microsoft.com/office/drawing/2014/main" id="{21C3900D-EBE0-49F1-9584-D628BE270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8" name="Freeform 10">
                <a:extLst>
                  <a:ext uri="{FF2B5EF4-FFF2-40B4-BE49-F238E27FC236}">
                    <a16:creationId xmlns:a16="http://schemas.microsoft.com/office/drawing/2014/main" id="{34D95A5B-02EA-4737-9503-0064C1672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  <a:close/>
                  </a:path>
                </a:pathLst>
              </a:custGeom>
              <a:solidFill>
                <a:srgbClr val="FFF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9" name="Freeform 11">
                <a:extLst>
                  <a:ext uri="{FF2B5EF4-FFF2-40B4-BE49-F238E27FC236}">
                    <a16:creationId xmlns:a16="http://schemas.microsoft.com/office/drawing/2014/main" id="{BE00A046-7E65-4A6A-B25A-0FC2550D7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1" y="6719888"/>
                <a:ext cx="0" cy="714375"/>
              </a:xfrm>
              <a:custGeom>
                <a:avLst/>
                <a:gdLst>
                  <a:gd name="T0" fmla="*/ 450 h 450"/>
                  <a:gd name="T1" fmla="*/ 0 h 450"/>
                  <a:gd name="T2" fmla="*/ 450 h 4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50">
                    <a:moveTo>
                      <a:pt x="0" y="450"/>
                    </a:moveTo>
                    <a:lnTo>
                      <a:pt x="0" y="0"/>
                    </a:lnTo>
                    <a:lnTo>
                      <a:pt x="0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0" name="Rectangle 12">
                <a:extLst>
                  <a:ext uri="{FF2B5EF4-FFF2-40B4-BE49-F238E27FC236}">
                    <a16:creationId xmlns:a16="http://schemas.microsoft.com/office/drawing/2014/main" id="{D8F6548E-4FD7-4F21-8857-6CF9FEAB6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407" y="7316788"/>
                <a:ext cx="100012" cy="812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1" name="Rectangle 13">
                <a:extLst>
                  <a:ext uri="{FF2B5EF4-FFF2-40B4-BE49-F238E27FC236}">
                    <a16:creationId xmlns:a16="http://schemas.microsoft.com/office/drawing/2014/main" id="{F039C169-D4F8-4E4E-9146-0605CD325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751" y="6670676"/>
                <a:ext cx="100012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2" name="Freeform 14">
                <a:extLst>
                  <a:ext uri="{FF2B5EF4-FFF2-40B4-BE49-F238E27FC236}">
                    <a16:creationId xmlns:a16="http://schemas.microsoft.com/office/drawing/2014/main" id="{87FFAD6E-3665-4E02-A43B-66A997F19F1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141913" y="4046539"/>
                <a:ext cx="1273175" cy="3054350"/>
              </a:xfrm>
              <a:custGeom>
                <a:avLst/>
                <a:gdLst>
                  <a:gd name="T0" fmla="*/ 240 w 256"/>
                  <a:gd name="T1" fmla="*/ 612 h 616"/>
                  <a:gd name="T2" fmla="*/ 4 w 256"/>
                  <a:gd name="T3" fmla="*/ 612 h 616"/>
                  <a:gd name="T4" fmla="*/ 4 w 256"/>
                  <a:gd name="T5" fmla="*/ 112 h 616"/>
                  <a:gd name="T6" fmla="*/ 254 w 256"/>
                  <a:gd name="T7" fmla="*/ 112 h 616"/>
                  <a:gd name="T8" fmla="*/ 255 w 256"/>
                  <a:gd name="T9" fmla="*/ 111 h 616"/>
                  <a:gd name="T10" fmla="*/ 256 w 256"/>
                  <a:gd name="T11" fmla="*/ 110 h 616"/>
                  <a:gd name="T12" fmla="*/ 256 w 256"/>
                  <a:gd name="T13" fmla="*/ 2 h 616"/>
                  <a:gd name="T14" fmla="*/ 254 w 256"/>
                  <a:gd name="T15" fmla="*/ 0 h 616"/>
                  <a:gd name="T16" fmla="*/ 252 w 256"/>
                  <a:gd name="T17" fmla="*/ 2 h 616"/>
                  <a:gd name="T18" fmla="*/ 252 w 256"/>
                  <a:gd name="T19" fmla="*/ 108 h 616"/>
                  <a:gd name="T20" fmla="*/ 2 w 256"/>
                  <a:gd name="T21" fmla="*/ 108 h 616"/>
                  <a:gd name="T22" fmla="*/ 1 w 256"/>
                  <a:gd name="T23" fmla="*/ 109 h 616"/>
                  <a:gd name="T24" fmla="*/ 0 w 256"/>
                  <a:gd name="T25" fmla="*/ 110 h 616"/>
                  <a:gd name="T26" fmla="*/ 0 w 256"/>
                  <a:gd name="T27" fmla="*/ 614 h 616"/>
                  <a:gd name="T28" fmla="*/ 1 w 256"/>
                  <a:gd name="T29" fmla="*/ 615 h 616"/>
                  <a:gd name="T30" fmla="*/ 2 w 256"/>
                  <a:gd name="T31" fmla="*/ 616 h 616"/>
                  <a:gd name="T32" fmla="*/ 240 w 256"/>
                  <a:gd name="T33" fmla="*/ 616 h 616"/>
                  <a:gd name="T34" fmla="*/ 242 w 256"/>
                  <a:gd name="T35" fmla="*/ 614 h 616"/>
                  <a:gd name="T36" fmla="*/ 240 w 256"/>
                  <a:gd name="T37" fmla="*/ 612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" h="616">
                    <a:moveTo>
                      <a:pt x="240" y="612"/>
                    </a:moveTo>
                    <a:cubicBezTo>
                      <a:pt x="4" y="612"/>
                      <a:pt x="4" y="612"/>
                      <a:pt x="4" y="612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254" y="112"/>
                      <a:pt x="254" y="112"/>
                      <a:pt x="254" y="112"/>
                    </a:cubicBezTo>
                    <a:cubicBezTo>
                      <a:pt x="255" y="112"/>
                      <a:pt x="255" y="112"/>
                      <a:pt x="255" y="111"/>
                    </a:cubicBezTo>
                    <a:cubicBezTo>
                      <a:pt x="256" y="111"/>
                      <a:pt x="256" y="111"/>
                      <a:pt x="256" y="110"/>
                    </a:cubicBezTo>
                    <a:cubicBezTo>
                      <a:pt x="256" y="2"/>
                      <a:pt x="256" y="2"/>
                      <a:pt x="256" y="2"/>
                    </a:cubicBezTo>
                    <a:cubicBezTo>
                      <a:pt x="256" y="1"/>
                      <a:pt x="255" y="0"/>
                      <a:pt x="254" y="0"/>
                    </a:cubicBezTo>
                    <a:cubicBezTo>
                      <a:pt x="253" y="0"/>
                      <a:pt x="252" y="1"/>
                      <a:pt x="252" y="2"/>
                    </a:cubicBezTo>
                    <a:cubicBezTo>
                      <a:pt x="252" y="108"/>
                      <a:pt x="252" y="108"/>
                      <a:pt x="252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8"/>
                      <a:pt x="1" y="108"/>
                      <a:pt x="1" y="109"/>
                    </a:cubicBezTo>
                    <a:cubicBezTo>
                      <a:pt x="0" y="109"/>
                      <a:pt x="0" y="109"/>
                      <a:pt x="0" y="110"/>
                    </a:cubicBezTo>
                    <a:cubicBezTo>
                      <a:pt x="0" y="614"/>
                      <a:pt x="0" y="614"/>
                      <a:pt x="0" y="614"/>
                    </a:cubicBezTo>
                    <a:cubicBezTo>
                      <a:pt x="0" y="615"/>
                      <a:pt x="0" y="615"/>
                      <a:pt x="1" y="615"/>
                    </a:cubicBezTo>
                    <a:cubicBezTo>
                      <a:pt x="1" y="616"/>
                      <a:pt x="1" y="616"/>
                      <a:pt x="2" y="616"/>
                    </a:cubicBezTo>
                    <a:cubicBezTo>
                      <a:pt x="240" y="616"/>
                      <a:pt x="240" y="616"/>
                      <a:pt x="240" y="616"/>
                    </a:cubicBezTo>
                    <a:cubicBezTo>
                      <a:pt x="241" y="616"/>
                      <a:pt x="242" y="615"/>
                      <a:pt x="242" y="614"/>
                    </a:cubicBezTo>
                    <a:cubicBezTo>
                      <a:pt x="242" y="613"/>
                      <a:pt x="241" y="612"/>
                      <a:pt x="240" y="612"/>
                    </a:cubicBezTo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2"/>
                </a:solidFill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3" name="Oval 15">
                <a:extLst>
                  <a:ext uri="{FF2B5EF4-FFF2-40B4-BE49-F238E27FC236}">
                    <a16:creationId xmlns:a16="http://schemas.microsoft.com/office/drawing/2014/main" id="{10E3FD81-7F3D-4855-BD79-FCEFB30B0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835" y="3990973"/>
                <a:ext cx="149225" cy="14922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4" name="Freeform 16">
                <a:extLst>
                  <a:ext uri="{FF2B5EF4-FFF2-40B4-BE49-F238E27FC236}">
                    <a16:creationId xmlns:a16="http://schemas.microsoft.com/office/drawing/2014/main" id="{A9FE1B78-7154-4852-A199-7E7E211EF7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5" name="Freeform 17">
                <a:extLst>
                  <a:ext uri="{FF2B5EF4-FFF2-40B4-BE49-F238E27FC236}">
                    <a16:creationId xmlns:a16="http://schemas.microsoft.com/office/drawing/2014/main" id="{454BBCD8-5E61-4D31-BB75-25BD0A35E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426" y="7256463"/>
                <a:ext cx="2686050" cy="355600"/>
              </a:xfrm>
              <a:custGeom>
                <a:avLst/>
                <a:gdLst>
                  <a:gd name="T0" fmla="*/ 0 w 1692"/>
                  <a:gd name="T1" fmla="*/ 0 h 224"/>
                  <a:gd name="T2" fmla="*/ 1579 w 1692"/>
                  <a:gd name="T3" fmla="*/ 0 h 224"/>
                  <a:gd name="T4" fmla="*/ 1692 w 1692"/>
                  <a:gd name="T5" fmla="*/ 112 h 224"/>
                  <a:gd name="T6" fmla="*/ 1579 w 1692"/>
                  <a:gd name="T7" fmla="*/ 224 h 224"/>
                  <a:gd name="T8" fmla="*/ 0 w 1692"/>
                  <a:gd name="T9" fmla="*/ 224 h 224"/>
                  <a:gd name="T10" fmla="*/ 113 w 1692"/>
                  <a:gd name="T11" fmla="*/ 112 h 224"/>
                  <a:gd name="T12" fmla="*/ 0 w 1692"/>
                  <a:gd name="T13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2" h="224">
                    <a:moveTo>
                      <a:pt x="0" y="0"/>
                    </a:moveTo>
                    <a:lnTo>
                      <a:pt x="1579" y="0"/>
                    </a:lnTo>
                    <a:lnTo>
                      <a:pt x="1692" y="112"/>
                    </a:lnTo>
                    <a:lnTo>
                      <a:pt x="1579" y="224"/>
                    </a:lnTo>
                    <a:lnTo>
                      <a:pt x="0" y="224"/>
                    </a:lnTo>
                    <a:lnTo>
                      <a:pt x="113" y="1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6" name="Freeform 18">
                <a:extLst>
                  <a:ext uri="{FF2B5EF4-FFF2-40B4-BE49-F238E27FC236}">
                    <a16:creationId xmlns:a16="http://schemas.microsoft.com/office/drawing/2014/main" id="{B5D13805-29A1-4C07-9A6F-BB48CE725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7042151"/>
                <a:ext cx="785812" cy="784225"/>
              </a:xfrm>
              <a:custGeom>
                <a:avLst/>
                <a:gdLst>
                  <a:gd name="T0" fmla="*/ 130 w 158"/>
                  <a:gd name="T1" fmla="*/ 28 h 158"/>
                  <a:gd name="T2" fmla="*/ 28 w 158"/>
                  <a:gd name="T3" fmla="*/ 28 h 158"/>
                  <a:gd name="T4" fmla="*/ 28 w 158"/>
                  <a:gd name="T5" fmla="*/ 130 h 158"/>
                  <a:gd name="T6" fmla="*/ 130 w 158"/>
                  <a:gd name="T7" fmla="*/ 130 h 158"/>
                  <a:gd name="T8" fmla="*/ 130 w 158"/>
                  <a:gd name="T9" fmla="*/ 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8">
                    <a:moveTo>
                      <a:pt x="130" y="28"/>
                    </a:moveTo>
                    <a:cubicBezTo>
                      <a:pt x="102" y="0"/>
                      <a:pt x="56" y="0"/>
                      <a:pt x="28" y="28"/>
                    </a:cubicBezTo>
                    <a:cubicBezTo>
                      <a:pt x="0" y="56"/>
                      <a:pt x="0" y="102"/>
                      <a:pt x="28" y="130"/>
                    </a:cubicBezTo>
                    <a:cubicBezTo>
                      <a:pt x="56" y="158"/>
                      <a:pt x="102" y="158"/>
                      <a:pt x="130" y="130"/>
                    </a:cubicBezTo>
                    <a:cubicBezTo>
                      <a:pt x="158" y="102"/>
                      <a:pt x="158" y="56"/>
                      <a:pt x="130" y="2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7" name="Freeform 19">
                <a:extLst>
                  <a:ext uri="{FF2B5EF4-FFF2-40B4-BE49-F238E27FC236}">
                    <a16:creationId xmlns:a16="http://schemas.microsoft.com/office/drawing/2014/main" id="{C4F78C6D-8F42-411F-9C1E-70594C718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188" y="7200901"/>
                <a:ext cx="466725" cy="466725"/>
              </a:xfrm>
              <a:custGeom>
                <a:avLst/>
                <a:gdLst>
                  <a:gd name="T0" fmla="*/ 77 w 94"/>
                  <a:gd name="T1" fmla="*/ 17 h 94"/>
                  <a:gd name="T2" fmla="*/ 17 w 94"/>
                  <a:gd name="T3" fmla="*/ 17 h 94"/>
                  <a:gd name="T4" fmla="*/ 17 w 94"/>
                  <a:gd name="T5" fmla="*/ 77 h 94"/>
                  <a:gd name="T6" fmla="*/ 77 w 94"/>
                  <a:gd name="T7" fmla="*/ 77 h 94"/>
                  <a:gd name="T8" fmla="*/ 77 w 94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4">
                    <a:moveTo>
                      <a:pt x="77" y="17"/>
                    </a:moveTo>
                    <a:cubicBezTo>
                      <a:pt x="60" y="0"/>
                      <a:pt x="34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4" y="94"/>
                      <a:pt x="60" y="94"/>
                      <a:pt x="77" y="77"/>
                    </a:cubicBezTo>
                    <a:cubicBezTo>
                      <a:pt x="94" y="60"/>
                      <a:pt x="94" y="34"/>
                      <a:pt x="77" y="17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108" name="Freeform 25">
                <a:extLst>
                  <a:ext uri="{FF2B5EF4-FFF2-40B4-BE49-F238E27FC236}">
                    <a16:creationId xmlns:a16="http://schemas.microsoft.com/office/drawing/2014/main" id="{53F6D3E3-ECB6-4A41-A43E-DFE7B8A2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488" y="7315201"/>
                <a:ext cx="238125" cy="238125"/>
              </a:xfrm>
              <a:custGeom>
                <a:avLst/>
                <a:gdLst>
                  <a:gd name="T0" fmla="*/ 33 w 48"/>
                  <a:gd name="T1" fmla="*/ 2 h 48"/>
                  <a:gd name="T2" fmla="*/ 24 w 48"/>
                  <a:gd name="T3" fmla="*/ 0 h 48"/>
                  <a:gd name="T4" fmla="*/ 15 w 48"/>
                  <a:gd name="T5" fmla="*/ 2 h 48"/>
                  <a:gd name="T6" fmla="*/ 0 w 48"/>
                  <a:gd name="T7" fmla="*/ 19 h 48"/>
                  <a:gd name="T8" fmla="*/ 0 w 48"/>
                  <a:gd name="T9" fmla="*/ 24 h 48"/>
                  <a:gd name="T10" fmla="*/ 24 w 48"/>
                  <a:gd name="T11" fmla="*/ 48 h 48"/>
                  <a:gd name="T12" fmla="*/ 48 w 48"/>
                  <a:gd name="T13" fmla="*/ 24 h 48"/>
                  <a:gd name="T14" fmla="*/ 48 w 48"/>
                  <a:gd name="T15" fmla="*/ 19 h 48"/>
                  <a:gd name="T16" fmla="*/ 33 w 48"/>
                  <a:gd name="T17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8">
                    <a:moveTo>
                      <a:pt x="33" y="2"/>
                    </a:move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8" y="1"/>
                      <a:pt x="15" y="2"/>
                    </a:cubicBezTo>
                    <a:cubicBezTo>
                      <a:pt x="7" y="5"/>
                      <a:pt x="2" y="11"/>
                      <a:pt x="0" y="19"/>
                    </a:cubicBezTo>
                    <a:cubicBezTo>
                      <a:pt x="0" y="21"/>
                      <a:pt x="0" y="22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cubicBezTo>
                      <a:pt x="48" y="22"/>
                      <a:pt x="48" y="21"/>
                      <a:pt x="48" y="19"/>
                    </a:cubicBezTo>
                    <a:cubicBezTo>
                      <a:pt x="46" y="11"/>
                      <a:pt x="41" y="5"/>
                      <a:pt x="33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118F1113-459F-4CA7-ADDC-41F25C2D10BF}"/>
                </a:ext>
              </a:extLst>
            </p:cNvPr>
            <p:cNvGrpSpPr/>
            <p:nvPr/>
          </p:nvGrpSpPr>
          <p:grpSpPr>
            <a:xfrm>
              <a:off x="6323504" y="5193265"/>
              <a:ext cx="1016725" cy="1021543"/>
              <a:chOff x="12606338" y="10871200"/>
              <a:chExt cx="669925" cy="673100"/>
            </a:xfrm>
            <a:solidFill>
              <a:schemeClr val="accent2"/>
            </a:solidFill>
          </p:grpSpPr>
          <p:sp>
            <p:nvSpPr>
              <p:cNvPr id="91" name="Freeform 42">
                <a:extLst>
                  <a:ext uri="{FF2B5EF4-FFF2-40B4-BE49-F238E27FC236}">
                    <a16:creationId xmlns:a16="http://schemas.microsoft.com/office/drawing/2014/main" id="{040CEDEA-5765-4E9E-AB92-8979DCBF2B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606338" y="10875963"/>
                <a:ext cx="655638" cy="660400"/>
              </a:xfrm>
              <a:custGeom>
                <a:avLst/>
                <a:gdLst>
                  <a:gd name="T0" fmla="*/ 169 w 174"/>
                  <a:gd name="T1" fmla="*/ 50 h 176"/>
                  <a:gd name="T2" fmla="*/ 174 w 174"/>
                  <a:gd name="T3" fmla="*/ 37 h 176"/>
                  <a:gd name="T4" fmla="*/ 169 w 174"/>
                  <a:gd name="T5" fmla="*/ 24 h 176"/>
                  <a:gd name="T6" fmla="*/ 152 w 174"/>
                  <a:gd name="T7" fmla="*/ 7 h 176"/>
                  <a:gd name="T8" fmla="*/ 128 w 174"/>
                  <a:gd name="T9" fmla="*/ 7 h 176"/>
                  <a:gd name="T10" fmla="*/ 21 w 174"/>
                  <a:gd name="T11" fmla="*/ 113 h 176"/>
                  <a:gd name="T12" fmla="*/ 20 w 174"/>
                  <a:gd name="T13" fmla="*/ 115 h 176"/>
                  <a:gd name="T14" fmla="*/ 1 w 174"/>
                  <a:gd name="T15" fmla="*/ 163 h 176"/>
                  <a:gd name="T16" fmla="*/ 3 w 174"/>
                  <a:gd name="T17" fmla="*/ 173 h 176"/>
                  <a:gd name="T18" fmla="*/ 10 w 174"/>
                  <a:gd name="T19" fmla="*/ 176 h 176"/>
                  <a:gd name="T20" fmla="*/ 13 w 174"/>
                  <a:gd name="T21" fmla="*/ 175 h 176"/>
                  <a:gd name="T22" fmla="*/ 61 w 174"/>
                  <a:gd name="T23" fmla="*/ 156 h 176"/>
                  <a:gd name="T24" fmla="*/ 63 w 174"/>
                  <a:gd name="T25" fmla="*/ 155 h 176"/>
                  <a:gd name="T26" fmla="*/ 169 w 174"/>
                  <a:gd name="T27" fmla="*/ 50 h 176"/>
                  <a:gd name="T28" fmla="*/ 31 w 174"/>
                  <a:gd name="T29" fmla="*/ 160 h 176"/>
                  <a:gd name="T30" fmla="*/ 16 w 174"/>
                  <a:gd name="T31" fmla="*/ 145 h 176"/>
                  <a:gd name="T32" fmla="*/ 25 w 174"/>
                  <a:gd name="T33" fmla="*/ 123 h 176"/>
                  <a:gd name="T34" fmla="*/ 54 w 174"/>
                  <a:gd name="T35" fmla="*/ 151 h 176"/>
                  <a:gd name="T36" fmla="*/ 31 w 174"/>
                  <a:gd name="T37" fmla="*/ 160 h 176"/>
                  <a:gd name="T38" fmla="*/ 133 w 174"/>
                  <a:gd name="T39" fmla="*/ 12 h 176"/>
                  <a:gd name="T40" fmla="*/ 146 w 174"/>
                  <a:gd name="T41" fmla="*/ 12 h 176"/>
                  <a:gd name="T42" fmla="*/ 163 w 174"/>
                  <a:gd name="T43" fmla="*/ 29 h 176"/>
                  <a:gd name="T44" fmla="*/ 167 w 174"/>
                  <a:gd name="T45" fmla="*/ 37 h 176"/>
                  <a:gd name="T46" fmla="*/ 163 w 174"/>
                  <a:gd name="T47" fmla="*/ 45 h 176"/>
                  <a:gd name="T48" fmla="*/ 61 w 174"/>
                  <a:gd name="T49" fmla="*/ 147 h 176"/>
                  <a:gd name="T50" fmla="*/ 50 w 174"/>
                  <a:gd name="T51" fmla="*/ 137 h 176"/>
                  <a:gd name="T52" fmla="*/ 134 w 174"/>
                  <a:gd name="T53" fmla="*/ 53 h 176"/>
                  <a:gd name="T54" fmla="*/ 134 w 174"/>
                  <a:gd name="T55" fmla="*/ 47 h 176"/>
                  <a:gd name="T56" fmla="*/ 129 w 174"/>
                  <a:gd name="T57" fmla="*/ 47 h 176"/>
                  <a:gd name="T58" fmla="*/ 45 w 174"/>
                  <a:gd name="T59" fmla="*/ 132 h 176"/>
                  <a:gd name="T60" fmla="*/ 29 w 174"/>
                  <a:gd name="T61" fmla="*/ 116 h 176"/>
                  <a:gd name="T62" fmla="*/ 133 w 174"/>
                  <a:gd name="T63" fmla="*/ 12 h 176"/>
                  <a:gd name="T64" fmla="*/ 10 w 174"/>
                  <a:gd name="T65" fmla="*/ 168 h 176"/>
                  <a:gd name="T66" fmla="*/ 9 w 174"/>
                  <a:gd name="T67" fmla="*/ 168 h 176"/>
                  <a:gd name="T68" fmla="*/ 8 w 174"/>
                  <a:gd name="T69" fmla="*/ 166 h 176"/>
                  <a:gd name="T70" fmla="*/ 13 w 174"/>
                  <a:gd name="T71" fmla="*/ 153 h 176"/>
                  <a:gd name="T72" fmla="*/ 24 w 174"/>
                  <a:gd name="T73" fmla="*/ 163 h 176"/>
                  <a:gd name="T74" fmla="*/ 10 w 174"/>
                  <a:gd name="T75" fmla="*/ 16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4" h="176">
                    <a:moveTo>
                      <a:pt x="169" y="50"/>
                    </a:moveTo>
                    <a:cubicBezTo>
                      <a:pt x="172" y="47"/>
                      <a:pt x="174" y="42"/>
                      <a:pt x="174" y="37"/>
                    </a:cubicBezTo>
                    <a:cubicBezTo>
                      <a:pt x="174" y="32"/>
                      <a:pt x="172" y="27"/>
                      <a:pt x="169" y="24"/>
                    </a:cubicBezTo>
                    <a:cubicBezTo>
                      <a:pt x="152" y="7"/>
                      <a:pt x="152" y="7"/>
                      <a:pt x="152" y="7"/>
                    </a:cubicBezTo>
                    <a:cubicBezTo>
                      <a:pt x="145" y="0"/>
                      <a:pt x="134" y="0"/>
                      <a:pt x="128" y="7"/>
                    </a:cubicBezTo>
                    <a:cubicBezTo>
                      <a:pt x="21" y="113"/>
                      <a:pt x="21" y="113"/>
                      <a:pt x="21" y="113"/>
                    </a:cubicBezTo>
                    <a:cubicBezTo>
                      <a:pt x="21" y="114"/>
                      <a:pt x="20" y="115"/>
                      <a:pt x="20" y="115"/>
                    </a:cubicBezTo>
                    <a:cubicBezTo>
                      <a:pt x="19" y="119"/>
                      <a:pt x="14" y="130"/>
                      <a:pt x="1" y="163"/>
                    </a:cubicBezTo>
                    <a:cubicBezTo>
                      <a:pt x="0" y="166"/>
                      <a:pt x="1" y="170"/>
                      <a:pt x="3" y="173"/>
                    </a:cubicBezTo>
                    <a:cubicBezTo>
                      <a:pt x="5" y="175"/>
                      <a:pt x="8" y="176"/>
                      <a:pt x="10" y="176"/>
                    </a:cubicBezTo>
                    <a:cubicBezTo>
                      <a:pt x="11" y="176"/>
                      <a:pt x="12" y="176"/>
                      <a:pt x="13" y="175"/>
                    </a:cubicBezTo>
                    <a:cubicBezTo>
                      <a:pt x="47" y="162"/>
                      <a:pt x="57" y="158"/>
                      <a:pt x="61" y="156"/>
                    </a:cubicBezTo>
                    <a:cubicBezTo>
                      <a:pt x="62" y="156"/>
                      <a:pt x="63" y="156"/>
                      <a:pt x="63" y="155"/>
                    </a:cubicBezTo>
                    <a:lnTo>
                      <a:pt x="169" y="50"/>
                    </a:lnTo>
                    <a:close/>
                    <a:moveTo>
                      <a:pt x="31" y="160"/>
                    </a:moveTo>
                    <a:cubicBezTo>
                      <a:pt x="16" y="145"/>
                      <a:pt x="16" y="145"/>
                      <a:pt x="16" y="145"/>
                    </a:cubicBezTo>
                    <a:cubicBezTo>
                      <a:pt x="20" y="136"/>
                      <a:pt x="23" y="128"/>
                      <a:pt x="25" y="123"/>
                    </a:cubicBezTo>
                    <a:cubicBezTo>
                      <a:pt x="54" y="151"/>
                      <a:pt x="54" y="151"/>
                      <a:pt x="54" y="151"/>
                    </a:cubicBezTo>
                    <a:cubicBezTo>
                      <a:pt x="49" y="153"/>
                      <a:pt x="40" y="157"/>
                      <a:pt x="31" y="160"/>
                    </a:cubicBezTo>
                    <a:close/>
                    <a:moveTo>
                      <a:pt x="133" y="12"/>
                    </a:moveTo>
                    <a:cubicBezTo>
                      <a:pt x="137" y="8"/>
                      <a:pt x="143" y="8"/>
                      <a:pt x="146" y="12"/>
                    </a:cubicBezTo>
                    <a:cubicBezTo>
                      <a:pt x="163" y="29"/>
                      <a:pt x="163" y="29"/>
                      <a:pt x="163" y="29"/>
                    </a:cubicBezTo>
                    <a:cubicBezTo>
                      <a:pt x="165" y="31"/>
                      <a:pt x="167" y="34"/>
                      <a:pt x="167" y="37"/>
                    </a:cubicBezTo>
                    <a:cubicBezTo>
                      <a:pt x="167" y="40"/>
                      <a:pt x="165" y="43"/>
                      <a:pt x="163" y="45"/>
                    </a:cubicBezTo>
                    <a:cubicBezTo>
                      <a:pt x="61" y="147"/>
                      <a:pt x="61" y="147"/>
                      <a:pt x="61" y="147"/>
                    </a:cubicBezTo>
                    <a:cubicBezTo>
                      <a:pt x="50" y="137"/>
                      <a:pt x="50" y="137"/>
                      <a:pt x="50" y="137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6" y="51"/>
                      <a:pt x="136" y="49"/>
                      <a:pt x="134" y="47"/>
                    </a:cubicBezTo>
                    <a:cubicBezTo>
                      <a:pt x="133" y="46"/>
                      <a:pt x="131" y="46"/>
                      <a:pt x="129" y="47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29" y="116"/>
                      <a:pt x="29" y="116"/>
                      <a:pt x="29" y="116"/>
                    </a:cubicBezTo>
                    <a:lnTo>
                      <a:pt x="133" y="12"/>
                    </a:lnTo>
                    <a:close/>
                    <a:moveTo>
                      <a:pt x="10" y="168"/>
                    </a:moveTo>
                    <a:cubicBezTo>
                      <a:pt x="10" y="168"/>
                      <a:pt x="9" y="168"/>
                      <a:pt x="9" y="168"/>
                    </a:cubicBezTo>
                    <a:cubicBezTo>
                      <a:pt x="8" y="167"/>
                      <a:pt x="8" y="167"/>
                      <a:pt x="8" y="166"/>
                    </a:cubicBezTo>
                    <a:cubicBezTo>
                      <a:pt x="10" y="162"/>
                      <a:pt x="12" y="157"/>
                      <a:pt x="13" y="153"/>
                    </a:cubicBezTo>
                    <a:cubicBezTo>
                      <a:pt x="24" y="163"/>
                      <a:pt x="24" y="163"/>
                      <a:pt x="24" y="163"/>
                    </a:cubicBezTo>
                    <a:cubicBezTo>
                      <a:pt x="19" y="165"/>
                      <a:pt x="14" y="167"/>
                      <a:pt x="10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2" name="Freeform 43">
                <a:extLst>
                  <a:ext uri="{FF2B5EF4-FFF2-40B4-BE49-F238E27FC236}">
                    <a16:creationId xmlns:a16="http://schemas.microsoft.com/office/drawing/2014/main" id="{DFAA2EDE-AD3B-43CE-AD04-7E65278B4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6338" y="10871200"/>
                <a:ext cx="327025" cy="327025"/>
              </a:xfrm>
              <a:custGeom>
                <a:avLst/>
                <a:gdLst>
                  <a:gd name="T0" fmla="*/ 36 w 87"/>
                  <a:gd name="T1" fmla="*/ 86 h 87"/>
                  <a:gd name="T2" fmla="*/ 39 w 87"/>
                  <a:gd name="T3" fmla="*/ 87 h 87"/>
                  <a:gd name="T4" fmla="*/ 41 w 87"/>
                  <a:gd name="T5" fmla="*/ 86 h 87"/>
                  <a:gd name="T6" fmla="*/ 41 w 87"/>
                  <a:gd name="T7" fmla="*/ 80 h 87"/>
                  <a:gd name="T8" fmla="*/ 36 w 87"/>
                  <a:gd name="T9" fmla="*/ 75 h 87"/>
                  <a:gd name="T10" fmla="*/ 43 w 87"/>
                  <a:gd name="T11" fmla="*/ 68 h 87"/>
                  <a:gd name="T12" fmla="*/ 43 w 87"/>
                  <a:gd name="T13" fmla="*/ 63 h 87"/>
                  <a:gd name="T14" fmla="*/ 38 w 87"/>
                  <a:gd name="T15" fmla="*/ 63 h 87"/>
                  <a:gd name="T16" fmla="*/ 31 w 87"/>
                  <a:gd name="T17" fmla="*/ 70 h 87"/>
                  <a:gd name="T18" fmla="*/ 23 w 87"/>
                  <a:gd name="T19" fmla="*/ 62 h 87"/>
                  <a:gd name="T20" fmla="*/ 45 w 87"/>
                  <a:gd name="T21" fmla="*/ 41 h 87"/>
                  <a:gd name="T22" fmla="*/ 45 w 87"/>
                  <a:gd name="T23" fmla="*/ 35 h 87"/>
                  <a:gd name="T24" fmla="*/ 39 w 87"/>
                  <a:gd name="T25" fmla="*/ 35 h 87"/>
                  <a:gd name="T26" fmla="*/ 18 w 87"/>
                  <a:gd name="T27" fmla="*/ 57 h 87"/>
                  <a:gd name="T28" fmla="*/ 9 w 87"/>
                  <a:gd name="T29" fmla="*/ 48 h 87"/>
                  <a:gd name="T30" fmla="*/ 48 w 87"/>
                  <a:gd name="T31" fmla="*/ 10 h 87"/>
                  <a:gd name="T32" fmla="*/ 80 w 87"/>
                  <a:gd name="T33" fmla="*/ 42 h 87"/>
                  <a:gd name="T34" fmla="*/ 85 w 87"/>
                  <a:gd name="T35" fmla="*/ 42 h 87"/>
                  <a:gd name="T36" fmla="*/ 85 w 87"/>
                  <a:gd name="T37" fmla="*/ 37 h 87"/>
                  <a:gd name="T38" fmla="*/ 50 w 87"/>
                  <a:gd name="T39" fmla="*/ 2 h 87"/>
                  <a:gd name="T40" fmla="*/ 48 w 87"/>
                  <a:gd name="T41" fmla="*/ 0 h 87"/>
                  <a:gd name="T42" fmla="*/ 45 w 87"/>
                  <a:gd name="T43" fmla="*/ 2 h 87"/>
                  <a:gd name="T44" fmla="*/ 1 w 87"/>
                  <a:gd name="T45" fmla="*/ 45 h 87"/>
                  <a:gd name="T46" fmla="*/ 1 w 87"/>
                  <a:gd name="T47" fmla="*/ 51 h 87"/>
                  <a:gd name="T48" fmla="*/ 36 w 87"/>
                  <a:gd name="T49" fmla="*/ 8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" h="87">
                    <a:moveTo>
                      <a:pt x="36" y="86"/>
                    </a:moveTo>
                    <a:cubicBezTo>
                      <a:pt x="37" y="86"/>
                      <a:pt x="38" y="87"/>
                      <a:pt x="39" y="87"/>
                    </a:cubicBezTo>
                    <a:cubicBezTo>
                      <a:pt x="40" y="87"/>
                      <a:pt x="41" y="86"/>
                      <a:pt x="41" y="86"/>
                    </a:cubicBezTo>
                    <a:cubicBezTo>
                      <a:pt x="43" y="84"/>
                      <a:pt x="43" y="82"/>
                      <a:pt x="41" y="80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5" y="67"/>
                      <a:pt x="45" y="64"/>
                      <a:pt x="43" y="63"/>
                    </a:cubicBezTo>
                    <a:cubicBezTo>
                      <a:pt x="42" y="61"/>
                      <a:pt x="39" y="61"/>
                      <a:pt x="38" y="63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6" y="39"/>
                      <a:pt x="46" y="37"/>
                      <a:pt x="45" y="35"/>
                    </a:cubicBezTo>
                    <a:cubicBezTo>
                      <a:pt x="43" y="34"/>
                      <a:pt x="41" y="34"/>
                      <a:pt x="39" y="3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1" y="43"/>
                      <a:pt x="84" y="43"/>
                      <a:pt x="85" y="42"/>
                    </a:cubicBezTo>
                    <a:cubicBezTo>
                      <a:pt x="87" y="40"/>
                      <a:pt x="87" y="38"/>
                      <a:pt x="85" y="37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47" y="0"/>
                      <a:pt x="46" y="1"/>
                      <a:pt x="45" y="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7"/>
                      <a:pt x="0" y="49"/>
                      <a:pt x="1" y="51"/>
                    </a:cubicBezTo>
                    <a:lnTo>
                      <a:pt x="36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  <p:sp>
            <p:nvSpPr>
              <p:cNvPr id="93" name="Freeform 44">
                <a:extLst>
                  <a:ext uri="{FF2B5EF4-FFF2-40B4-BE49-F238E27FC236}">
                    <a16:creationId xmlns:a16="http://schemas.microsoft.com/office/drawing/2014/main" id="{23555A0C-A083-4B00-BF3C-5BF041826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9238" y="11214100"/>
                <a:ext cx="327025" cy="330200"/>
              </a:xfrm>
              <a:custGeom>
                <a:avLst/>
                <a:gdLst>
                  <a:gd name="T0" fmla="*/ 86 w 87"/>
                  <a:gd name="T1" fmla="*/ 38 h 88"/>
                  <a:gd name="T2" fmla="*/ 50 w 87"/>
                  <a:gd name="T3" fmla="*/ 2 h 88"/>
                  <a:gd name="T4" fmla="*/ 45 w 87"/>
                  <a:gd name="T5" fmla="*/ 2 h 88"/>
                  <a:gd name="T6" fmla="*/ 45 w 87"/>
                  <a:gd name="T7" fmla="*/ 7 h 88"/>
                  <a:gd name="T8" fmla="*/ 78 w 87"/>
                  <a:gd name="T9" fmla="*/ 40 h 88"/>
                  <a:gd name="T10" fmla="*/ 40 w 87"/>
                  <a:gd name="T11" fmla="*/ 79 h 88"/>
                  <a:gd name="T12" fmla="*/ 31 w 87"/>
                  <a:gd name="T13" fmla="*/ 70 h 88"/>
                  <a:gd name="T14" fmla="*/ 53 w 87"/>
                  <a:gd name="T15" fmla="*/ 49 h 88"/>
                  <a:gd name="T16" fmla="*/ 53 w 87"/>
                  <a:gd name="T17" fmla="*/ 44 h 88"/>
                  <a:gd name="T18" fmla="*/ 48 w 87"/>
                  <a:gd name="T19" fmla="*/ 44 h 88"/>
                  <a:gd name="T20" fmla="*/ 26 w 87"/>
                  <a:gd name="T21" fmla="*/ 65 h 88"/>
                  <a:gd name="T22" fmla="*/ 18 w 87"/>
                  <a:gd name="T23" fmla="*/ 57 h 88"/>
                  <a:gd name="T24" fmla="*/ 25 w 87"/>
                  <a:gd name="T25" fmla="*/ 50 h 88"/>
                  <a:gd name="T26" fmla="*/ 25 w 87"/>
                  <a:gd name="T27" fmla="*/ 44 h 88"/>
                  <a:gd name="T28" fmla="*/ 20 w 87"/>
                  <a:gd name="T29" fmla="*/ 44 h 88"/>
                  <a:gd name="T30" fmla="*/ 12 w 87"/>
                  <a:gd name="T31" fmla="*/ 51 h 88"/>
                  <a:gd name="T32" fmla="*/ 6 w 87"/>
                  <a:gd name="T33" fmla="*/ 45 h 88"/>
                  <a:gd name="T34" fmla="*/ 1 w 87"/>
                  <a:gd name="T35" fmla="*/ 45 h 88"/>
                  <a:gd name="T36" fmla="*/ 1 w 87"/>
                  <a:gd name="T37" fmla="*/ 51 h 88"/>
                  <a:gd name="T38" fmla="*/ 37 w 87"/>
                  <a:gd name="T39" fmla="*/ 87 h 88"/>
                  <a:gd name="T40" fmla="*/ 40 w 87"/>
                  <a:gd name="T41" fmla="*/ 88 h 88"/>
                  <a:gd name="T42" fmla="*/ 42 w 87"/>
                  <a:gd name="T43" fmla="*/ 87 h 88"/>
                  <a:gd name="T44" fmla="*/ 86 w 87"/>
                  <a:gd name="T45" fmla="*/ 43 h 88"/>
                  <a:gd name="T46" fmla="*/ 87 w 87"/>
                  <a:gd name="T47" fmla="*/ 40 h 88"/>
                  <a:gd name="T48" fmla="*/ 86 w 87"/>
                  <a:gd name="T49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" h="88">
                    <a:moveTo>
                      <a:pt x="86" y="38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9" y="0"/>
                      <a:pt x="46" y="0"/>
                      <a:pt x="45" y="2"/>
                    </a:cubicBezTo>
                    <a:cubicBezTo>
                      <a:pt x="43" y="3"/>
                      <a:pt x="43" y="5"/>
                      <a:pt x="45" y="7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4" y="47"/>
                      <a:pt x="54" y="45"/>
                      <a:pt x="53" y="44"/>
                    </a:cubicBezTo>
                    <a:cubicBezTo>
                      <a:pt x="51" y="42"/>
                      <a:pt x="49" y="42"/>
                      <a:pt x="48" y="44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6" y="48"/>
                      <a:pt x="26" y="46"/>
                      <a:pt x="25" y="44"/>
                    </a:cubicBezTo>
                    <a:cubicBezTo>
                      <a:pt x="23" y="43"/>
                      <a:pt x="21" y="43"/>
                      <a:pt x="20" y="44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4"/>
                      <a:pt x="3" y="44"/>
                      <a:pt x="1" y="45"/>
                    </a:cubicBezTo>
                    <a:cubicBezTo>
                      <a:pt x="0" y="47"/>
                      <a:pt x="0" y="49"/>
                      <a:pt x="1" y="51"/>
                    </a:cubicBezTo>
                    <a:cubicBezTo>
                      <a:pt x="37" y="87"/>
                      <a:pt x="37" y="87"/>
                      <a:pt x="37" y="87"/>
                    </a:cubicBezTo>
                    <a:cubicBezTo>
                      <a:pt x="38" y="87"/>
                      <a:pt x="39" y="88"/>
                      <a:pt x="40" y="88"/>
                    </a:cubicBezTo>
                    <a:cubicBezTo>
                      <a:pt x="41" y="88"/>
                      <a:pt x="42" y="87"/>
                      <a:pt x="42" y="87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7" y="42"/>
                      <a:pt x="87" y="41"/>
                      <a:pt x="87" y="40"/>
                    </a:cubicBezTo>
                    <a:cubicBezTo>
                      <a:pt x="87" y="39"/>
                      <a:pt x="87" y="38"/>
                      <a:pt x="8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2180" tIns="31090" rIns="62180" bIns="31090" numCol="1" anchor="t" anchorCtr="0" compatLnSpc="1">
                <a:prstTxWarp prst="textNoShape">
                  <a:avLst/>
                </a:prstTxWarp>
              </a:bodyPr>
              <a:lstStyle/>
              <a:p>
                <a:pPr defTabSz="1243659">
                  <a:defRPr/>
                </a:pPr>
                <a:endParaRPr lang="en-US" sz="2448">
                  <a:solidFill>
                    <a:srgbClr val="111111"/>
                  </a:solidFill>
                  <a:latin typeface="Lato" panose="020F0502020204030203" pitchFamily="34" charset="0"/>
                </a:endParaRPr>
              </a:p>
            </p:txBody>
          </p:sp>
        </p:grpSp>
      </p:grpSp>
      <p:sp>
        <p:nvSpPr>
          <p:cNvPr id="115" name="Freeform 5">
            <a:extLst>
              <a:ext uri="{FF2B5EF4-FFF2-40B4-BE49-F238E27FC236}">
                <a16:creationId xmlns:a16="http://schemas.microsoft.com/office/drawing/2014/main" id="{AA68670E-EFA7-4A51-A30F-64B6AD1B6911}"/>
              </a:ext>
            </a:extLst>
          </p:cNvPr>
          <p:cNvSpPr>
            <a:spLocks noEditPoints="1"/>
          </p:cNvSpPr>
          <p:nvPr/>
        </p:nvSpPr>
        <p:spPr bwMode="auto">
          <a:xfrm>
            <a:off x="5533609" y="5881363"/>
            <a:ext cx="1468611" cy="1459498"/>
          </a:xfrm>
          <a:custGeom>
            <a:avLst/>
            <a:gdLst>
              <a:gd name="T0" fmla="*/ 307 w 360"/>
              <a:gd name="T1" fmla="*/ 53 h 359"/>
              <a:gd name="T2" fmla="*/ 180 w 360"/>
              <a:gd name="T3" fmla="*/ 0 h 359"/>
              <a:gd name="T4" fmla="*/ 53 w 360"/>
              <a:gd name="T5" fmla="*/ 53 h 359"/>
              <a:gd name="T6" fmla="*/ 0 w 360"/>
              <a:gd name="T7" fmla="*/ 180 h 359"/>
              <a:gd name="T8" fmla="*/ 53 w 360"/>
              <a:gd name="T9" fmla="*/ 307 h 359"/>
              <a:gd name="T10" fmla="*/ 180 w 360"/>
              <a:gd name="T11" fmla="*/ 359 h 359"/>
              <a:gd name="T12" fmla="*/ 307 w 360"/>
              <a:gd name="T13" fmla="*/ 307 h 359"/>
              <a:gd name="T14" fmla="*/ 360 w 360"/>
              <a:gd name="T15" fmla="*/ 180 h 359"/>
              <a:gd name="T16" fmla="*/ 307 w 360"/>
              <a:gd name="T17" fmla="*/ 53 h 359"/>
              <a:gd name="T18" fmla="*/ 180 w 360"/>
              <a:gd name="T19" fmla="*/ 333 h 359"/>
              <a:gd name="T20" fmla="*/ 26 w 360"/>
              <a:gd name="T21" fmla="*/ 180 h 359"/>
              <a:gd name="T22" fmla="*/ 180 w 360"/>
              <a:gd name="T23" fmla="*/ 26 h 359"/>
              <a:gd name="T24" fmla="*/ 334 w 360"/>
              <a:gd name="T25" fmla="*/ 180 h 359"/>
              <a:gd name="T26" fmla="*/ 180 w 360"/>
              <a:gd name="T27" fmla="*/ 333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0" h="359">
                <a:moveTo>
                  <a:pt x="307" y="53"/>
                </a:moveTo>
                <a:cubicBezTo>
                  <a:pt x="275" y="20"/>
                  <a:pt x="230" y="0"/>
                  <a:pt x="180" y="0"/>
                </a:cubicBezTo>
                <a:cubicBezTo>
                  <a:pt x="130" y="0"/>
                  <a:pt x="85" y="20"/>
                  <a:pt x="53" y="53"/>
                </a:cubicBezTo>
                <a:cubicBezTo>
                  <a:pt x="20" y="85"/>
                  <a:pt x="0" y="130"/>
                  <a:pt x="0" y="180"/>
                </a:cubicBezTo>
                <a:cubicBezTo>
                  <a:pt x="0" y="229"/>
                  <a:pt x="20" y="274"/>
                  <a:pt x="53" y="307"/>
                </a:cubicBezTo>
                <a:cubicBezTo>
                  <a:pt x="85" y="339"/>
                  <a:pt x="130" y="359"/>
                  <a:pt x="180" y="359"/>
                </a:cubicBezTo>
                <a:cubicBezTo>
                  <a:pt x="230" y="359"/>
                  <a:pt x="275" y="339"/>
                  <a:pt x="307" y="307"/>
                </a:cubicBezTo>
                <a:cubicBezTo>
                  <a:pt x="340" y="274"/>
                  <a:pt x="360" y="229"/>
                  <a:pt x="360" y="180"/>
                </a:cubicBezTo>
                <a:cubicBezTo>
                  <a:pt x="360" y="130"/>
                  <a:pt x="340" y="85"/>
                  <a:pt x="307" y="53"/>
                </a:cubicBezTo>
                <a:moveTo>
                  <a:pt x="180" y="333"/>
                </a:moveTo>
                <a:cubicBezTo>
                  <a:pt x="95" y="333"/>
                  <a:pt x="26" y="264"/>
                  <a:pt x="26" y="180"/>
                </a:cubicBezTo>
                <a:cubicBezTo>
                  <a:pt x="26" y="95"/>
                  <a:pt x="95" y="26"/>
                  <a:pt x="180" y="26"/>
                </a:cubicBezTo>
                <a:cubicBezTo>
                  <a:pt x="265" y="26"/>
                  <a:pt x="334" y="95"/>
                  <a:pt x="334" y="180"/>
                </a:cubicBezTo>
                <a:cubicBezTo>
                  <a:pt x="334" y="264"/>
                  <a:pt x="265" y="333"/>
                  <a:pt x="180" y="33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16" name="Freeform 6">
            <a:extLst>
              <a:ext uri="{FF2B5EF4-FFF2-40B4-BE49-F238E27FC236}">
                <a16:creationId xmlns:a16="http://schemas.microsoft.com/office/drawing/2014/main" id="{EF58A706-B613-4AB3-8262-104A89C9905C}"/>
              </a:ext>
            </a:extLst>
          </p:cNvPr>
          <p:cNvSpPr>
            <a:spLocks/>
          </p:cNvSpPr>
          <p:nvPr/>
        </p:nvSpPr>
        <p:spPr bwMode="auto">
          <a:xfrm>
            <a:off x="6267915" y="4594702"/>
            <a:ext cx="0" cy="585882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17" name="Freeform 7">
            <a:extLst>
              <a:ext uri="{FF2B5EF4-FFF2-40B4-BE49-F238E27FC236}">
                <a16:creationId xmlns:a16="http://schemas.microsoft.com/office/drawing/2014/main" id="{CB3B3AF3-351F-4216-9813-3E721B585E4D}"/>
              </a:ext>
            </a:extLst>
          </p:cNvPr>
          <p:cNvSpPr>
            <a:spLocks/>
          </p:cNvSpPr>
          <p:nvPr/>
        </p:nvSpPr>
        <p:spPr bwMode="auto">
          <a:xfrm>
            <a:off x="6267915" y="4594702"/>
            <a:ext cx="0" cy="585882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18" name="Rectangle 9">
            <a:extLst>
              <a:ext uri="{FF2B5EF4-FFF2-40B4-BE49-F238E27FC236}">
                <a16:creationId xmlns:a16="http://schemas.microsoft.com/office/drawing/2014/main" id="{A8423158-DE52-4E5C-89F3-F4E90A731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6253" y="4554344"/>
            <a:ext cx="82023" cy="6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19" name="Freeform 10">
            <a:extLst>
              <a:ext uri="{FF2B5EF4-FFF2-40B4-BE49-F238E27FC236}">
                <a16:creationId xmlns:a16="http://schemas.microsoft.com/office/drawing/2014/main" id="{3A05AC12-FC32-4268-A10A-F1F75710B455}"/>
              </a:ext>
            </a:extLst>
          </p:cNvPr>
          <p:cNvSpPr>
            <a:spLocks/>
          </p:cNvSpPr>
          <p:nvPr/>
        </p:nvSpPr>
        <p:spPr bwMode="auto">
          <a:xfrm>
            <a:off x="6267915" y="4594702"/>
            <a:ext cx="0" cy="585882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  <a:close/>
              </a:path>
            </a:pathLst>
          </a:custGeom>
          <a:solidFill>
            <a:srgbClr val="FFF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0" name="Freeform 11">
            <a:extLst>
              <a:ext uri="{FF2B5EF4-FFF2-40B4-BE49-F238E27FC236}">
                <a16:creationId xmlns:a16="http://schemas.microsoft.com/office/drawing/2014/main" id="{B2AEE994-C25C-4FBA-B31D-CEEAE621A29F}"/>
              </a:ext>
            </a:extLst>
          </p:cNvPr>
          <p:cNvSpPr>
            <a:spLocks/>
          </p:cNvSpPr>
          <p:nvPr/>
        </p:nvSpPr>
        <p:spPr bwMode="auto">
          <a:xfrm>
            <a:off x="6267915" y="4594702"/>
            <a:ext cx="0" cy="585882"/>
          </a:xfrm>
          <a:custGeom>
            <a:avLst/>
            <a:gdLst>
              <a:gd name="T0" fmla="*/ 450 h 450"/>
              <a:gd name="T1" fmla="*/ 0 h 450"/>
              <a:gd name="T2" fmla="*/ 450 h 4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0">
                <a:moveTo>
                  <a:pt x="0" y="450"/>
                </a:moveTo>
                <a:lnTo>
                  <a:pt x="0" y="0"/>
                </a:lnTo>
                <a:lnTo>
                  <a:pt x="0" y="4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1" name="Rectangle 12">
            <a:extLst>
              <a:ext uri="{FF2B5EF4-FFF2-40B4-BE49-F238E27FC236}">
                <a16:creationId xmlns:a16="http://schemas.microsoft.com/office/drawing/2014/main" id="{FE4BCBFA-D92A-466E-B867-73A02BAE5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994" y="5065782"/>
            <a:ext cx="54246" cy="847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2" name="Rectangle 13">
            <a:extLst>
              <a:ext uri="{FF2B5EF4-FFF2-40B4-BE49-F238E27FC236}">
                <a16:creationId xmlns:a16="http://schemas.microsoft.com/office/drawing/2014/main" id="{BC150D87-54D3-4335-AFE2-6AEAC0483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6253" y="4554344"/>
            <a:ext cx="82023" cy="66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3" name="Freeform 14">
            <a:extLst>
              <a:ext uri="{FF2B5EF4-FFF2-40B4-BE49-F238E27FC236}">
                <a16:creationId xmlns:a16="http://schemas.microsoft.com/office/drawing/2014/main" id="{BD11A2A4-EB71-41F7-864D-C832AFB44327}"/>
              </a:ext>
            </a:extLst>
          </p:cNvPr>
          <p:cNvSpPr>
            <a:spLocks/>
          </p:cNvSpPr>
          <p:nvPr/>
        </p:nvSpPr>
        <p:spPr bwMode="auto">
          <a:xfrm rot="10800000">
            <a:off x="6250993" y="1463759"/>
            <a:ext cx="1044171" cy="3443416"/>
          </a:xfrm>
          <a:custGeom>
            <a:avLst/>
            <a:gdLst>
              <a:gd name="T0" fmla="*/ 240 w 256"/>
              <a:gd name="T1" fmla="*/ 612 h 616"/>
              <a:gd name="T2" fmla="*/ 4 w 256"/>
              <a:gd name="T3" fmla="*/ 612 h 616"/>
              <a:gd name="T4" fmla="*/ 4 w 256"/>
              <a:gd name="T5" fmla="*/ 112 h 616"/>
              <a:gd name="T6" fmla="*/ 254 w 256"/>
              <a:gd name="T7" fmla="*/ 112 h 616"/>
              <a:gd name="T8" fmla="*/ 255 w 256"/>
              <a:gd name="T9" fmla="*/ 111 h 616"/>
              <a:gd name="T10" fmla="*/ 256 w 256"/>
              <a:gd name="T11" fmla="*/ 110 h 616"/>
              <a:gd name="T12" fmla="*/ 256 w 256"/>
              <a:gd name="T13" fmla="*/ 2 h 616"/>
              <a:gd name="T14" fmla="*/ 254 w 256"/>
              <a:gd name="T15" fmla="*/ 0 h 616"/>
              <a:gd name="T16" fmla="*/ 252 w 256"/>
              <a:gd name="T17" fmla="*/ 2 h 616"/>
              <a:gd name="T18" fmla="*/ 252 w 256"/>
              <a:gd name="T19" fmla="*/ 108 h 616"/>
              <a:gd name="T20" fmla="*/ 2 w 256"/>
              <a:gd name="T21" fmla="*/ 108 h 616"/>
              <a:gd name="T22" fmla="*/ 1 w 256"/>
              <a:gd name="T23" fmla="*/ 109 h 616"/>
              <a:gd name="T24" fmla="*/ 0 w 256"/>
              <a:gd name="T25" fmla="*/ 110 h 616"/>
              <a:gd name="T26" fmla="*/ 0 w 256"/>
              <a:gd name="T27" fmla="*/ 614 h 616"/>
              <a:gd name="T28" fmla="*/ 1 w 256"/>
              <a:gd name="T29" fmla="*/ 615 h 616"/>
              <a:gd name="T30" fmla="*/ 2 w 256"/>
              <a:gd name="T31" fmla="*/ 616 h 616"/>
              <a:gd name="T32" fmla="*/ 240 w 256"/>
              <a:gd name="T33" fmla="*/ 616 h 616"/>
              <a:gd name="T34" fmla="*/ 242 w 256"/>
              <a:gd name="T35" fmla="*/ 614 h 616"/>
              <a:gd name="T36" fmla="*/ 240 w 256"/>
              <a:gd name="T37" fmla="*/ 612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616">
                <a:moveTo>
                  <a:pt x="240" y="612"/>
                </a:moveTo>
                <a:cubicBezTo>
                  <a:pt x="4" y="612"/>
                  <a:pt x="4" y="612"/>
                  <a:pt x="4" y="612"/>
                </a:cubicBezTo>
                <a:cubicBezTo>
                  <a:pt x="4" y="112"/>
                  <a:pt x="4" y="112"/>
                  <a:pt x="4" y="112"/>
                </a:cubicBezTo>
                <a:cubicBezTo>
                  <a:pt x="254" y="112"/>
                  <a:pt x="254" y="112"/>
                  <a:pt x="254" y="112"/>
                </a:cubicBezTo>
                <a:cubicBezTo>
                  <a:pt x="255" y="112"/>
                  <a:pt x="255" y="112"/>
                  <a:pt x="255" y="111"/>
                </a:cubicBezTo>
                <a:cubicBezTo>
                  <a:pt x="256" y="111"/>
                  <a:pt x="256" y="111"/>
                  <a:pt x="256" y="110"/>
                </a:cubicBezTo>
                <a:cubicBezTo>
                  <a:pt x="256" y="2"/>
                  <a:pt x="256" y="2"/>
                  <a:pt x="256" y="2"/>
                </a:cubicBezTo>
                <a:cubicBezTo>
                  <a:pt x="256" y="1"/>
                  <a:pt x="255" y="0"/>
                  <a:pt x="254" y="0"/>
                </a:cubicBezTo>
                <a:cubicBezTo>
                  <a:pt x="253" y="0"/>
                  <a:pt x="252" y="1"/>
                  <a:pt x="252" y="2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" y="108"/>
                  <a:pt x="2" y="108"/>
                  <a:pt x="2" y="108"/>
                </a:cubicBezTo>
                <a:cubicBezTo>
                  <a:pt x="1" y="108"/>
                  <a:pt x="1" y="108"/>
                  <a:pt x="1" y="109"/>
                </a:cubicBezTo>
                <a:cubicBezTo>
                  <a:pt x="0" y="109"/>
                  <a:pt x="0" y="109"/>
                  <a:pt x="0" y="110"/>
                </a:cubicBezTo>
                <a:cubicBezTo>
                  <a:pt x="0" y="614"/>
                  <a:pt x="0" y="614"/>
                  <a:pt x="0" y="614"/>
                </a:cubicBezTo>
                <a:cubicBezTo>
                  <a:pt x="0" y="615"/>
                  <a:pt x="0" y="615"/>
                  <a:pt x="1" y="615"/>
                </a:cubicBezTo>
                <a:cubicBezTo>
                  <a:pt x="1" y="616"/>
                  <a:pt x="1" y="616"/>
                  <a:pt x="2" y="616"/>
                </a:cubicBezTo>
                <a:cubicBezTo>
                  <a:pt x="240" y="616"/>
                  <a:pt x="240" y="616"/>
                  <a:pt x="240" y="616"/>
                </a:cubicBezTo>
                <a:cubicBezTo>
                  <a:pt x="241" y="616"/>
                  <a:pt x="242" y="615"/>
                  <a:pt x="242" y="614"/>
                </a:cubicBezTo>
                <a:cubicBezTo>
                  <a:pt x="242" y="613"/>
                  <a:pt x="241" y="612"/>
                  <a:pt x="240" y="61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4" name="Oval 15">
            <a:extLst>
              <a:ext uri="{FF2B5EF4-FFF2-40B4-BE49-F238E27FC236}">
                <a16:creationId xmlns:a16="http://schemas.microsoft.com/office/drawing/2014/main" id="{9327AD5F-BAFD-4EE8-B74E-78BF14AE4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7016" y="1421229"/>
            <a:ext cx="98099" cy="764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5" name="Freeform 16">
            <a:extLst>
              <a:ext uri="{FF2B5EF4-FFF2-40B4-BE49-F238E27FC236}">
                <a16:creationId xmlns:a16="http://schemas.microsoft.com/office/drawing/2014/main" id="{A216287A-143C-4CE9-9B18-21390A9B6E06}"/>
              </a:ext>
            </a:extLst>
          </p:cNvPr>
          <p:cNvSpPr>
            <a:spLocks/>
          </p:cNvSpPr>
          <p:nvPr/>
        </p:nvSpPr>
        <p:spPr bwMode="auto">
          <a:xfrm>
            <a:off x="5320711" y="5197449"/>
            <a:ext cx="2202919" cy="291640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6" name="Freeform 17">
            <a:extLst>
              <a:ext uri="{FF2B5EF4-FFF2-40B4-BE49-F238E27FC236}">
                <a16:creationId xmlns:a16="http://schemas.microsoft.com/office/drawing/2014/main" id="{BD93F345-F454-4943-BCFB-F54426C31C57}"/>
              </a:ext>
            </a:extLst>
          </p:cNvPr>
          <p:cNvSpPr>
            <a:spLocks/>
          </p:cNvSpPr>
          <p:nvPr/>
        </p:nvSpPr>
        <p:spPr bwMode="auto">
          <a:xfrm>
            <a:off x="5320711" y="5197449"/>
            <a:ext cx="2202919" cy="291640"/>
          </a:xfrm>
          <a:custGeom>
            <a:avLst/>
            <a:gdLst>
              <a:gd name="T0" fmla="*/ 0 w 1692"/>
              <a:gd name="T1" fmla="*/ 0 h 224"/>
              <a:gd name="T2" fmla="*/ 1579 w 1692"/>
              <a:gd name="T3" fmla="*/ 0 h 224"/>
              <a:gd name="T4" fmla="*/ 1692 w 1692"/>
              <a:gd name="T5" fmla="*/ 112 h 224"/>
              <a:gd name="T6" fmla="*/ 1579 w 1692"/>
              <a:gd name="T7" fmla="*/ 224 h 224"/>
              <a:gd name="T8" fmla="*/ 0 w 1692"/>
              <a:gd name="T9" fmla="*/ 224 h 224"/>
              <a:gd name="T10" fmla="*/ 113 w 1692"/>
              <a:gd name="T11" fmla="*/ 112 h 224"/>
              <a:gd name="T12" fmla="*/ 0 w 1692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2" h="224">
                <a:moveTo>
                  <a:pt x="0" y="0"/>
                </a:moveTo>
                <a:lnTo>
                  <a:pt x="1579" y="0"/>
                </a:lnTo>
                <a:lnTo>
                  <a:pt x="1692" y="112"/>
                </a:lnTo>
                <a:lnTo>
                  <a:pt x="1579" y="224"/>
                </a:lnTo>
                <a:lnTo>
                  <a:pt x="0" y="224"/>
                </a:lnTo>
                <a:lnTo>
                  <a:pt x="113" y="1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7" name="Freeform 18">
            <a:extLst>
              <a:ext uri="{FF2B5EF4-FFF2-40B4-BE49-F238E27FC236}">
                <a16:creationId xmlns:a16="http://schemas.microsoft.com/office/drawing/2014/main" id="{5147DA01-C672-4A64-B082-2EE821359CFD}"/>
              </a:ext>
            </a:extLst>
          </p:cNvPr>
          <p:cNvSpPr>
            <a:spLocks/>
          </p:cNvSpPr>
          <p:nvPr/>
        </p:nvSpPr>
        <p:spPr bwMode="auto">
          <a:xfrm>
            <a:off x="5945036" y="5028607"/>
            <a:ext cx="644470" cy="643169"/>
          </a:xfrm>
          <a:custGeom>
            <a:avLst/>
            <a:gdLst>
              <a:gd name="T0" fmla="*/ 130 w 158"/>
              <a:gd name="T1" fmla="*/ 28 h 158"/>
              <a:gd name="T2" fmla="*/ 28 w 158"/>
              <a:gd name="T3" fmla="*/ 28 h 158"/>
              <a:gd name="T4" fmla="*/ 28 w 158"/>
              <a:gd name="T5" fmla="*/ 130 h 158"/>
              <a:gd name="T6" fmla="*/ 130 w 158"/>
              <a:gd name="T7" fmla="*/ 130 h 158"/>
              <a:gd name="T8" fmla="*/ 130 w 158"/>
              <a:gd name="T9" fmla="*/ 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158">
                <a:moveTo>
                  <a:pt x="130" y="28"/>
                </a:moveTo>
                <a:cubicBezTo>
                  <a:pt x="102" y="0"/>
                  <a:pt x="56" y="0"/>
                  <a:pt x="28" y="28"/>
                </a:cubicBezTo>
                <a:cubicBezTo>
                  <a:pt x="0" y="56"/>
                  <a:pt x="0" y="102"/>
                  <a:pt x="28" y="130"/>
                </a:cubicBezTo>
                <a:cubicBezTo>
                  <a:pt x="56" y="158"/>
                  <a:pt x="102" y="158"/>
                  <a:pt x="130" y="130"/>
                </a:cubicBezTo>
                <a:cubicBezTo>
                  <a:pt x="158" y="102"/>
                  <a:pt x="158" y="56"/>
                  <a:pt x="130" y="28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8" name="Freeform 19">
            <a:extLst>
              <a:ext uri="{FF2B5EF4-FFF2-40B4-BE49-F238E27FC236}">
                <a16:creationId xmlns:a16="http://schemas.microsoft.com/office/drawing/2014/main" id="{D68C6E41-3933-45A3-A54B-FCBEE9C6DFB0}"/>
              </a:ext>
            </a:extLst>
          </p:cNvPr>
          <p:cNvSpPr>
            <a:spLocks/>
          </p:cNvSpPr>
          <p:nvPr/>
        </p:nvSpPr>
        <p:spPr bwMode="auto">
          <a:xfrm>
            <a:off x="6076537" y="5158803"/>
            <a:ext cx="382777" cy="382777"/>
          </a:xfrm>
          <a:custGeom>
            <a:avLst/>
            <a:gdLst>
              <a:gd name="T0" fmla="*/ 77 w 94"/>
              <a:gd name="T1" fmla="*/ 17 h 94"/>
              <a:gd name="T2" fmla="*/ 17 w 94"/>
              <a:gd name="T3" fmla="*/ 17 h 94"/>
              <a:gd name="T4" fmla="*/ 17 w 94"/>
              <a:gd name="T5" fmla="*/ 77 h 94"/>
              <a:gd name="T6" fmla="*/ 77 w 94"/>
              <a:gd name="T7" fmla="*/ 77 h 94"/>
              <a:gd name="T8" fmla="*/ 77 w 94"/>
              <a:gd name="T9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94">
                <a:moveTo>
                  <a:pt x="77" y="17"/>
                </a:moveTo>
                <a:cubicBezTo>
                  <a:pt x="60" y="0"/>
                  <a:pt x="34" y="0"/>
                  <a:pt x="17" y="17"/>
                </a:cubicBezTo>
                <a:cubicBezTo>
                  <a:pt x="0" y="34"/>
                  <a:pt x="0" y="60"/>
                  <a:pt x="17" y="77"/>
                </a:cubicBezTo>
                <a:cubicBezTo>
                  <a:pt x="34" y="94"/>
                  <a:pt x="60" y="94"/>
                  <a:pt x="77" y="77"/>
                </a:cubicBezTo>
                <a:cubicBezTo>
                  <a:pt x="94" y="60"/>
                  <a:pt x="94" y="34"/>
                  <a:pt x="77" y="17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sp>
        <p:nvSpPr>
          <p:cNvPr id="129" name="Freeform 25">
            <a:extLst>
              <a:ext uri="{FF2B5EF4-FFF2-40B4-BE49-F238E27FC236}">
                <a16:creationId xmlns:a16="http://schemas.microsoft.com/office/drawing/2014/main" id="{E6D05528-B292-4C58-AA93-0CB4988308C1}"/>
              </a:ext>
            </a:extLst>
          </p:cNvPr>
          <p:cNvSpPr>
            <a:spLocks/>
          </p:cNvSpPr>
          <p:nvPr/>
        </p:nvSpPr>
        <p:spPr bwMode="auto">
          <a:xfrm>
            <a:off x="6170278" y="5252545"/>
            <a:ext cx="195294" cy="195294"/>
          </a:xfrm>
          <a:custGeom>
            <a:avLst/>
            <a:gdLst>
              <a:gd name="T0" fmla="*/ 33 w 48"/>
              <a:gd name="T1" fmla="*/ 2 h 48"/>
              <a:gd name="T2" fmla="*/ 24 w 48"/>
              <a:gd name="T3" fmla="*/ 0 h 48"/>
              <a:gd name="T4" fmla="*/ 15 w 48"/>
              <a:gd name="T5" fmla="*/ 2 h 48"/>
              <a:gd name="T6" fmla="*/ 0 w 48"/>
              <a:gd name="T7" fmla="*/ 19 h 48"/>
              <a:gd name="T8" fmla="*/ 0 w 48"/>
              <a:gd name="T9" fmla="*/ 24 h 48"/>
              <a:gd name="T10" fmla="*/ 24 w 48"/>
              <a:gd name="T11" fmla="*/ 48 h 48"/>
              <a:gd name="T12" fmla="*/ 48 w 48"/>
              <a:gd name="T13" fmla="*/ 24 h 48"/>
              <a:gd name="T14" fmla="*/ 48 w 48"/>
              <a:gd name="T15" fmla="*/ 19 h 48"/>
              <a:gd name="T16" fmla="*/ 33 w 48"/>
              <a:gd name="T17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48">
                <a:moveTo>
                  <a:pt x="33" y="2"/>
                </a:moveTo>
                <a:cubicBezTo>
                  <a:pt x="30" y="1"/>
                  <a:pt x="27" y="0"/>
                  <a:pt x="24" y="0"/>
                </a:cubicBezTo>
                <a:cubicBezTo>
                  <a:pt x="21" y="0"/>
                  <a:pt x="18" y="1"/>
                  <a:pt x="15" y="2"/>
                </a:cubicBezTo>
                <a:cubicBezTo>
                  <a:pt x="7" y="5"/>
                  <a:pt x="2" y="11"/>
                  <a:pt x="0" y="19"/>
                </a:cubicBezTo>
                <a:cubicBezTo>
                  <a:pt x="0" y="21"/>
                  <a:pt x="0" y="22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22"/>
                  <a:pt x="48" y="21"/>
                  <a:pt x="48" y="19"/>
                </a:cubicBezTo>
                <a:cubicBezTo>
                  <a:pt x="46" y="11"/>
                  <a:pt x="41" y="5"/>
                  <a:pt x="33" y="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2180" tIns="31090" rIns="62180" bIns="31090" numCol="1" anchor="t" anchorCtr="0" compatLnSpc="1">
            <a:prstTxWarp prst="textNoShape">
              <a:avLst/>
            </a:prstTxWarp>
          </a:bodyPr>
          <a:lstStyle/>
          <a:p>
            <a:pPr defTabSz="1243659">
              <a:defRPr/>
            </a:pPr>
            <a:endParaRPr lang="en-US" sz="2448">
              <a:solidFill>
                <a:srgbClr val="111111"/>
              </a:solidFill>
              <a:latin typeface="Lato" panose="020F0502020204030203" pitchFamily="34" charset="0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E6CFBB5-F1C4-456E-969C-F278770168EC}"/>
              </a:ext>
            </a:extLst>
          </p:cNvPr>
          <p:cNvGrpSpPr/>
          <p:nvPr/>
        </p:nvGrpSpPr>
        <p:grpSpPr>
          <a:xfrm>
            <a:off x="5963237" y="6221045"/>
            <a:ext cx="657146" cy="650956"/>
            <a:chOff x="11152188" y="12609513"/>
            <a:chExt cx="674688" cy="668337"/>
          </a:xfrm>
          <a:solidFill>
            <a:schemeClr val="accent3"/>
          </a:solidFill>
        </p:grpSpPr>
        <p:sp>
          <p:nvSpPr>
            <p:cNvPr id="112" name="Freeform 14">
              <a:extLst>
                <a:ext uri="{FF2B5EF4-FFF2-40B4-BE49-F238E27FC236}">
                  <a16:creationId xmlns:a16="http://schemas.microsoft.com/office/drawing/2014/main" id="{44210ADD-15F0-40F8-ADAF-1B8AE135EF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2188" y="12609513"/>
              <a:ext cx="674688" cy="615950"/>
            </a:xfrm>
            <a:custGeom>
              <a:avLst/>
              <a:gdLst>
                <a:gd name="T0" fmla="*/ 169 w 179"/>
                <a:gd name="T1" fmla="*/ 15 h 164"/>
                <a:gd name="T2" fmla="*/ 51 w 179"/>
                <a:gd name="T3" fmla="*/ 15 h 164"/>
                <a:gd name="T4" fmla="*/ 38 w 179"/>
                <a:gd name="T5" fmla="*/ 0 h 164"/>
                <a:gd name="T6" fmla="*/ 11 w 179"/>
                <a:gd name="T7" fmla="*/ 0 h 164"/>
                <a:gd name="T8" fmla="*/ 0 w 179"/>
                <a:gd name="T9" fmla="*/ 11 h 164"/>
                <a:gd name="T10" fmla="*/ 0 w 179"/>
                <a:gd name="T11" fmla="*/ 153 h 164"/>
                <a:gd name="T12" fmla="*/ 11 w 179"/>
                <a:gd name="T13" fmla="*/ 164 h 164"/>
                <a:gd name="T14" fmla="*/ 37 w 179"/>
                <a:gd name="T15" fmla="*/ 164 h 164"/>
                <a:gd name="T16" fmla="*/ 41 w 179"/>
                <a:gd name="T17" fmla="*/ 160 h 164"/>
                <a:gd name="T18" fmla="*/ 37 w 179"/>
                <a:gd name="T19" fmla="*/ 157 h 164"/>
                <a:gd name="T20" fmla="*/ 11 w 179"/>
                <a:gd name="T21" fmla="*/ 157 h 164"/>
                <a:gd name="T22" fmla="*/ 8 w 179"/>
                <a:gd name="T23" fmla="*/ 153 h 164"/>
                <a:gd name="T24" fmla="*/ 8 w 179"/>
                <a:gd name="T25" fmla="*/ 52 h 164"/>
                <a:gd name="T26" fmla="*/ 172 w 179"/>
                <a:gd name="T27" fmla="*/ 52 h 164"/>
                <a:gd name="T28" fmla="*/ 172 w 179"/>
                <a:gd name="T29" fmla="*/ 153 h 164"/>
                <a:gd name="T30" fmla="*/ 169 w 179"/>
                <a:gd name="T31" fmla="*/ 157 h 164"/>
                <a:gd name="T32" fmla="*/ 142 w 179"/>
                <a:gd name="T33" fmla="*/ 157 h 164"/>
                <a:gd name="T34" fmla="*/ 138 w 179"/>
                <a:gd name="T35" fmla="*/ 160 h 164"/>
                <a:gd name="T36" fmla="*/ 142 w 179"/>
                <a:gd name="T37" fmla="*/ 164 h 164"/>
                <a:gd name="T38" fmla="*/ 169 w 179"/>
                <a:gd name="T39" fmla="*/ 164 h 164"/>
                <a:gd name="T40" fmla="*/ 179 w 179"/>
                <a:gd name="T41" fmla="*/ 153 h 164"/>
                <a:gd name="T42" fmla="*/ 179 w 179"/>
                <a:gd name="T43" fmla="*/ 26 h 164"/>
                <a:gd name="T44" fmla="*/ 169 w 179"/>
                <a:gd name="T45" fmla="*/ 15 h 164"/>
                <a:gd name="T46" fmla="*/ 8 w 179"/>
                <a:gd name="T47" fmla="*/ 45 h 164"/>
                <a:gd name="T48" fmla="*/ 8 w 179"/>
                <a:gd name="T49" fmla="*/ 11 h 164"/>
                <a:gd name="T50" fmla="*/ 11 w 179"/>
                <a:gd name="T51" fmla="*/ 7 h 164"/>
                <a:gd name="T52" fmla="*/ 37 w 179"/>
                <a:gd name="T53" fmla="*/ 7 h 164"/>
                <a:gd name="T54" fmla="*/ 45 w 179"/>
                <a:gd name="T55" fmla="*/ 20 h 164"/>
                <a:gd name="T56" fmla="*/ 48 w 179"/>
                <a:gd name="T57" fmla="*/ 22 h 164"/>
                <a:gd name="T58" fmla="*/ 169 w 179"/>
                <a:gd name="T59" fmla="*/ 22 h 164"/>
                <a:gd name="T60" fmla="*/ 172 w 179"/>
                <a:gd name="T61" fmla="*/ 26 h 164"/>
                <a:gd name="T62" fmla="*/ 172 w 179"/>
                <a:gd name="T63" fmla="*/ 45 h 164"/>
                <a:gd name="T64" fmla="*/ 8 w 179"/>
                <a:gd name="T65" fmla="*/ 4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9" h="164">
                  <a:moveTo>
                    <a:pt x="169" y="15"/>
                  </a:moveTo>
                  <a:cubicBezTo>
                    <a:pt x="51" y="15"/>
                    <a:pt x="51" y="15"/>
                    <a:pt x="51" y="15"/>
                  </a:cubicBezTo>
                  <a:cubicBezTo>
                    <a:pt x="43" y="0"/>
                    <a:pt x="39" y="0"/>
                    <a:pt x="3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9"/>
                    <a:pt x="5" y="164"/>
                    <a:pt x="11" y="164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9" y="164"/>
                    <a:pt x="41" y="162"/>
                    <a:pt x="41" y="160"/>
                  </a:cubicBezTo>
                  <a:cubicBezTo>
                    <a:pt x="41" y="158"/>
                    <a:pt x="39" y="157"/>
                    <a:pt x="37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9" y="157"/>
                    <a:pt x="8" y="155"/>
                    <a:pt x="8" y="1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172" y="52"/>
                    <a:pt x="172" y="52"/>
                    <a:pt x="172" y="52"/>
                  </a:cubicBezTo>
                  <a:cubicBezTo>
                    <a:pt x="172" y="153"/>
                    <a:pt x="172" y="153"/>
                    <a:pt x="172" y="153"/>
                  </a:cubicBezTo>
                  <a:cubicBezTo>
                    <a:pt x="172" y="155"/>
                    <a:pt x="170" y="157"/>
                    <a:pt x="169" y="157"/>
                  </a:cubicBezTo>
                  <a:cubicBezTo>
                    <a:pt x="142" y="157"/>
                    <a:pt x="142" y="157"/>
                    <a:pt x="142" y="157"/>
                  </a:cubicBezTo>
                  <a:cubicBezTo>
                    <a:pt x="140" y="157"/>
                    <a:pt x="138" y="158"/>
                    <a:pt x="138" y="160"/>
                  </a:cubicBezTo>
                  <a:cubicBezTo>
                    <a:pt x="138" y="162"/>
                    <a:pt x="140" y="164"/>
                    <a:pt x="142" y="164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75" y="164"/>
                    <a:pt x="179" y="159"/>
                    <a:pt x="179" y="153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0"/>
                    <a:pt x="175" y="15"/>
                    <a:pt x="169" y="15"/>
                  </a:cubicBezTo>
                  <a:close/>
                  <a:moveTo>
                    <a:pt x="8" y="45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7"/>
                    <a:pt x="11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9" y="8"/>
                    <a:pt x="42" y="14"/>
                    <a:pt x="45" y="20"/>
                  </a:cubicBezTo>
                  <a:cubicBezTo>
                    <a:pt x="45" y="22"/>
                    <a:pt x="47" y="22"/>
                    <a:pt x="48" y="22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70" y="22"/>
                    <a:pt x="172" y="24"/>
                    <a:pt x="172" y="26"/>
                  </a:cubicBezTo>
                  <a:cubicBezTo>
                    <a:pt x="172" y="45"/>
                    <a:pt x="172" y="45"/>
                    <a:pt x="172" y="45"/>
                  </a:cubicBezTo>
                  <a:lnTo>
                    <a:pt x="8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180" tIns="31090" rIns="62180" bIns="31090" numCol="1" anchor="t" anchorCtr="0" compatLnSpc="1">
              <a:prstTxWarp prst="textNoShape">
                <a:avLst/>
              </a:prstTxWarp>
            </a:bodyPr>
            <a:lstStyle/>
            <a:p>
              <a:pPr defTabSz="1243659">
                <a:defRPr/>
              </a:pPr>
              <a:endParaRPr lang="en-US" sz="2448">
                <a:solidFill>
                  <a:srgbClr val="111111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13" name="Freeform 15">
              <a:extLst>
                <a:ext uri="{FF2B5EF4-FFF2-40B4-BE49-F238E27FC236}">
                  <a16:creationId xmlns:a16="http://schemas.microsoft.com/office/drawing/2014/main" id="{8F10B0A9-02EB-4897-91BA-F22C345F95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13033375"/>
              <a:ext cx="134938" cy="134938"/>
            </a:xfrm>
            <a:custGeom>
              <a:avLst/>
              <a:gdLst>
                <a:gd name="T0" fmla="*/ 25 w 36"/>
                <a:gd name="T1" fmla="*/ 3 h 36"/>
                <a:gd name="T2" fmla="*/ 3 w 36"/>
                <a:gd name="T3" fmla="*/ 13 h 36"/>
                <a:gd name="T4" fmla="*/ 12 w 36"/>
                <a:gd name="T5" fmla="*/ 35 h 36"/>
                <a:gd name="T6" fmla="*/ 19 w 36"/>
                <a:gd name="T7" fmla="*/ 36 h 36"/>
                <a:gd name="T8" fmla="*/ 34 w 36"/>
                <a:gd name="T9" fmla="*/ 25 h 36"/>
                <a:gd name="T10" fmla="*/ 34 w 36"/>
                <a:gd name="T11" fmla="*/ 13 h 36"/>
                <a:gd name="T12" fmla="*/ 25 w 36"/>
                <a:gd name="T13" fmla="*/ 3 h 36"/>
                <a:gd name="T14" fmla="*/ 28 w 36"/>
                <a:gd name="T15" fmla="*/ 23 h 36"/>
                <a:gd name="T16" fmla="*/ 15 w 36"/>
                <a:gd name="T17" fmla="*/ 28 h 36"/>
                <a:gd name="T18" fmla="*/ 10 w 36"/>
                <a:gd name="T19" fmla="*/ 23 h 36"/>
                <a:gd name="T20" fmla="*/ 10 w 36"/>
                <a:gd name="T21" fmla="*/ 16 h 36"/>
                <a:gd name="T22" fmla="*/ 19 w 36"/>
                <a:gd name="T23" fmla="*/ 10 h 36"/>
                <a:gd name="T24" fmla="*/ 22 w 36"/>
                <a:gd name="T25" fmla="*/ 10 h 36"/>
                <a:gd name="T26" fmla="*/ 28 w 36"/>
                <a:gd name="T27" fmla="*/ 15 h 36"/>
                <a:gd name="T28" fmla="*/ 28 w 36"/>
                <a:gd name="T29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25" y="3"/>
                  </a:moveTo>
                  <a:cubicBezTo>
                    <a:pt x="17" y="0"/>
                    <a:pt x="7" y="4"/>
                    <a:pt x="3" y="13"/>
                  </a:cubicBezTo>
                  <a:cubicBezTo>
                    <a:pt x="0" y="21"/>
                    <a:pt x="4" y="31"/>
                    <a:pt x="12" y="35"/>
                  </a:cubicBezTo>
                  <a:cubicBezTo>
                    <a:pt x="15" y="36"/>
                    <a:pt x="17" y="36"/>
                    <a:pt x="19" y="36"/>
                  </a:cubicBezTo>
                  <a:cubicBezTo>
                    <a:pt x="26" y="36"/>
                    <a:pt x="32" y="32"/>
                    <a:pt x="34" y="25"/>
                  </a:cubicBezTo>
                  <a:cubicBezTo>
                    <a:pt x="36" y="21"/>
                    <a:pt x="36" y="17"/>
                    <a:pt x="34" y="13"/>
                  </a:cubicBezTo>
                  <a:cubicBezTo>
                    <a:pt x="33" y="8"/>
                    <a:pt x="29" y="5"/>
                    <a:pt x="25" y="3"/>
                  </a:cubicBezTo>
                  <a:close/>
                  <a:moveTo>
                    <a:pt x="28" y="23"/>
                  </a:moveTo>
                  <a:cubicBezTo>
                    <a:pt x="26" y="27"/>
                    <a:pt x="20" y="30"/>
                    <a:pt x="15" y="28"/>
                  </a:cubicBezTo>
                  <a:cubicBezTo>
                    <a:pt x="13" y="27"/>
                    <a:pt x="11" y="25"/>
                    <a:pt x="10" y="23"/>
                  </a:cubicBezTo>
                  <a:cubicBezTo>
                    <a:pt x="9" y="20"/>
                    <a:pt x="9" y="18"/>
                    <a:pt x="10" y="16"/>
                  </a:cubicBezTo>
                  <a:cubicBezTo>
                    <a:pt x="12" y="12"/>
                    <a:pt x="15" y="10"/>
                    <a:pt x="19" y="10"/>
                  </a:cubicBezTo>
                  <a:cubicBezTo>
                    <a:pt x="20" y="10"/>
                    <a:pt x="21" y="10"/>
                    <a:pt x="22" y="10"/>
                  </a:cubicBezTo>
                  <a:cubicBezTo>
                    <a:pt x="25" y="11"/>
                    <a:pt x="27" y="13"/>
                    <a:pt x="28" y="15"/>
                  </a:cubicBezTo>
                  <a:cubicBezTo>
                    <a:pt x="28" y="18"/>
                    <a:pt x="29" y="20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180" tIns="31090" rIns="62180" bIns="31090" numCol="1" anchor="t" anchorCtr="0" compatLnSpc="1">
              <a:prstTxWarp prst="textNoShape">
                <a:avLst/>
              </a:prstTxWarp>
            </a:bodyPr>
            <a:lstStyle/>
            <a:p>
              <a:pPr defTabSz="1243659">
                <a:defRPr/>
              </a:pPr>
              <a:endParaRPr lang="en-US" sz="2448">
                <a:solidFill>
                  <a:srgbClr val="111111"/>
                </a:solidFill>
                <a:latin typeface="Lato" panose="020F0502020204030203" pitchFamily="34" charset="0"/>
              </a:endParaRPr>
            </a:p>
          </p:txBody>
        </p:sp>
        <p:sp>
          <p:nvSpPr>
            <p:cNvPr id="114" name="Freeform 16">
              <a:extLst>
                <a:ext uri="{FF2B5EF4-FFF2-40B4-BE49-F238E27FC236}">
                  <a16:creationId xmlns:a16="http://schemas.microsoft.com/office/drawing/2014/main" id="{7A6F88B1-11B9-443A-8BD5-2F5ED9D1A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14113" y="12931775"/>
              <a:ext cx="350838" cy="346075"/>
            </a:xfrm>
            <a:custGeom>
              <a:avLst/>
              <a:gdLst>
                <a:gd name="T0" fmla="*/ 83 w 93"/>
                <a:gd name="T1" fmla="*/ 49 h 92"/>
                <a:gd name="T2" fmla="*/ 91 w 93"/>
                <a:gd name="T3" fmla="*/ 38 h 92"/>
                <a:gd name="T4" fmla="*/ 88 w 93"/>
                <a:gd name="T5" fmla="*/ 22 h 92"/>
                <a:gd name="T6" fmla="*/ 74 w 93"/>
                <a:gd name="T7" fmla="*/ 23 h 92"/>
                <a:gd name="T8" fmla="*/ 73 w 93"/>
                <a:gd name="T9" fmla="*/ 9 h 92"/>
                <a:gd name="T10" fmla="*/ 59 w 93"/>
                <a:gd name="T11" fmla="*/ 0 h 92"/>
                <a:gd name="T12" fmla="*/ 50 w 93"/>
                <a:gd name="T13" fmla="*/ 10 h 92"/>
                <a:gd name="T14" fmla="*/ 39 w 93"/>
                <a:gd name="T15" fmla="*/ 2 h 92"/>
                <a:gd name="T16" fmla="*/ 23 w 93"/>
                <a:gd name="T17" fmla="*/ 5 h 92"/>
                <a:gd name="T18" fmla="*/ 23 w 93"/>
                <a:gd name="T19" fmla="*/ 19 h 92"/>
                <a:gd name="T20" fmla="*/ 10 w 93"/>
                <a:gd name="T21" fmla="*/ 20 h 92"/>
                <a:gd name="T22" fmla="*/ 1 w 93"/>
                <a:gd name="T23" fmla="*/ 34 h 92"/>
                <a:gd name="T24" fmla="*/ 11 w 93"/>
                <a:gd name="T25" fmla="*/ 43 h 92"/>
                <a:gd name="T26" fmla="*/ 3 w 93"/>
                <a:gd name="T27" fmla="*/ 54 h 92"/>
                <a:gd name="T28" fmla="*/ 6 w 93"/>
                <a:gd name="T29" fmla="*/ 70 h 92"/>
                <a:gd name="T30" fmla="*/ 19 w 93"/>
                <a:gd name="T31" fmla="*/ 70 h 92"/>
                <a:gd name="T32" fmla="*/ 21 w 93"/>
                <a:gd name="T33" fmla="*/ 83 h 92"/>
                <a:gd name="T34" fmla="*/ 35 w 93"/>
                <a:gd name="T35" fmla="*/ 92 h 92"/>
                <a:gd name="T36" fmla="*/ 39 w 93"/>
                <a:gd name="T37" fmla="*/ 90 h 92"/>
                <a:gd name="T38" fmla="*/ 50 w 93"/>
                <a:gd name="T39" fmla="*/ 82 h 92"/>
                <a:gd name="T40" fmla="*/ 59 w 93"/>
                <a:gd name="T41" fmla="*/ 92 h 92"/>
                <a:gd name="T42" fmla="*/ 73 w 93"/>
                <a:gd name="T43" fmla="*/ 83 h 92"/>
                <a:gd name="T44" fmla="*/ 75 w 93"/>
                <a:gd name="T45" fmla="*/ 69 h 92"/>
                <a:gd name="T46" fmla="*/ 88 w 93"/>
                <a:gd name="T47" fmla="*/ 70 h 92"/>
                <a:gd name="T48" fmla="*/ 91 w 93"/>
                <a:gd name="T49" fmla="*/ 54 h 92"/>
                <a:gd name="T50" fmla="*/ 74 w 93"/>
                <a:gd name="T51" fmla="*/ 61 h 92"/>
                <a:gd name="T52" fmla="*/ 64 w 93"/>
                <a:gd name="T53" fmla="*/ 69 h 92"/>
                <a:gd name="T54" fmla="*/ 65 w 93"/>
                <a:gd name="T55" fmla="*/ 82 h 92"/>
                <a:gd name="T56" fmla="*/ 55 w 93"/>
                <a:gd name="T57" fmla="*/ 76 h 92"/>
                <a:gd name="T58" fmla="*/ 43 w 93"/>
                <a:gd name="T59" fmla="*/ 74 h 92"/>
                <a:gd name="T60" fmla="*/ 34 w 93"/>
                <a:gd name="T61" fmla="*/ 84 h 92"/>
                <a:gd name="T62" fmla="*/ 32 w 93"/>
                <a:gd name="T63" fmla="*/ 73 h 92"/>
                <a:gd name="T64" fmla="*/ 24 w 93"/>
                <a:gd name="T65" fmla="*/ 63 h 92"/>
                <a:gd name="T66" fmla="*/ 11 w 93"/>
                <a:gd name="T67" fmla="*/ 64 h 92"/>
                <a:gd name="T68" fmla="*/ 17 w 93"/>
                <a:gd name="T69" fmla="*/ 54 h 92"/>
                <a:gd name="T70" fmla="*/ 19 w 93"/>
                <a:gd name="T71" fmla="*/ 42 h 92"/>
                <a:gd name="T72" fmla="*/ 9 w 93"/>
                <a:gd name="T73" fmla="*/ 33 h 92"/>
                <a:gd name="T74" fmla="*/ 20 w 93"/>
                <a:gd name="T75" fmla="*/ 31 h 92"/>
                <a:gd name="T76" fmla="*/ 30 w 93"/>
                <a:gd name="T77" fmla="*/ 23 h 92"/>
                <a:gd name="T78" fmla="*/ 29 w 93"/>
                <a:gd name="T79" fmla="*/ 10 h 92"/>
                <a:gd name="T80" fmla="*/ 38 w 93"/>
                <a:gd name="T81" fmla="*/ 16 h 92"/>
                <a:gd name="T82" fmla="*/ 51 w 93"/>
                <a:gd name="T83" fmla="*/ 18 h 92"/>
                <a:gd name="T84" fmla="*/ 59 w 93"/>
                <a:gd name="T85" fmla="*/ 8 h 92"/>
                <a:gd name="T86" fmla="*/ 62 w 93"/>
                <a:gd name="T87" fmla="*/ 19 h 92"/>
                <a:gd name="T88" fmla="*/ 70 w 93"/>
                <a:gd name="T89" fmla="*/ 29 h 92"/>
                <a:gd name="T90" fmla="*/ 83 w 93"/>
                <a:gd name="T91" fmla="*/ 28 h 92"/>
                <a:gd name="T92" fmla="*/ 77 w 93"/>
                <a:gd name="T93" fmla="*/ 38 h 92"/>
                <a:gd name="T94" fmla="*/ 75 w 93"/>
                <a:gd name="T95" fmla="*/ 50 h 92"/>
                <a:gd name="T96" fmla="*/ 85 w 93"/>
                <a:gd name="T97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" h="92">
                  <a:moveTo>
                    <a:pt x="91" y="54"/>
                  </a:moveTo>
                  <a:cubicBezTo>
                    <a:pt x="83" y="49"/>
                    <a:pt x="83" y="49"/>
                    <a:pt x="83" y="49"/>
                  </a:cubicBezTo>
                  <a:cubicBezTo>
                    <a:pt x="83" y="47"/>
                    <a:pt x="83" y="45"/>
                    <a:pt x="83" y="43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3" y="37"/>
                    <a:pt x="93" y="36"/>
                    <a:pt x="93" y="34"/>
                  </a:cubicBezTo>
                  <a:cubicBezTo>
                    <a:pt x="92" y="30"/>
                    <a:pt x="90" y="26"/>
                    <a:pt x="88" y="22"/>
                  </a:cubicBezTo>
                  <a:cubicBezTo>
                    <a:pt x="87" y="20"/>
                    <a:pt x="85" y="20"/>
                    <a:pt x="84" y="20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3" y="21"/>
                    <a:pt x="72" y="20"/>
                    <a:pt x="70" y="1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8"/>
                    <a:pt x="72" y="6"/>
                    <a:pt x="71" y="5"/>
                  </a:cubicBezTo>
                  <a:cubicBezTo>
                    <a:pt x="67" y="3"/>
                    <a:pt x="63" y="1"/>
                    <a:pt x="59" y="0"/>
                  </a:cubicBezTo>
                  <a:cubicBezTo>
                    <a:pt x="57" y="0"/>
                    <a:pt x="55" y="0"/>
                    <a:pt x="54" y="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8" y="10"/>
                    <a:pt x="46" y="10"/>
                    <a:pt x="44" y="10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0"/>
                    <a:pt x="36" y="0"/>
                    <a:pt x="35" y="0"/>
                  </a:cubicBezTo>
                  <a:cubicBezTo>
                    <a:pt x="31" y="1"/>
                    <a:pt x="26" y="3"/>
                    <a:pt x="23" y="5"/>
                  </a:cubicBezTo>
                  <a:cubicBezTo>
                    <a:pt x="21" y="6"/>
                    <a:pt x="20" y="8"/>
                    <a:pt x="21" y="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20"/>
                    <a:pt x="20" y="21"/>
                    <a:pt x="19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20"/>
                    <a:pt x="7" y="21"/>
                    <a:pt x="6" y="22"/>
                  </a:cubicBezTo>
                  <a:cubicBezTo>
                    <a:pt x="4" y="26"/>
                    <a:pt x="2" y="30"/>
                    <a:pt x="1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5"/>
                    <a:pt x="11" y="47"/>
                    <a:pt x="11" y="49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" y="55"/>
                    <a:pt x="1" y="57"/>
                    <a:pt x="1" y="58"/>
                  </a:cubicBezTo>
                  <a:cubicBezTo>
                    <a:pt x="2" y="62"/>
                    <a:pt x="4" y="67"/>
                    <a:pt x="6" y="70"/>
                  </a:cubicBezTo>
                  <a:cubicBezTo>
                    <a:pt x="7" y="72"/>
                    <a:pt x="9" y="72"/>
                    <a:pt x="10" y="72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1" y="71"/>
                    <a:pt x="22" y="72"/>
                    <a:pt x="24" y="74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1" y="85"/>
                    <a:pt x="22" y="86"/>
                    <a:pt x="23" y="87"/>
                  </a:cubicBezTo>
                  <a:cubicBezTo>
                    <a:pt x="27" y="89"/>
                    <a:pt x="31" y="91"/>
                    <a:pt x="35" y="92"/>
                  </a:cubicBezTo>
                  <a:cubicBezTo>
                    <a:pt x="35" y="92"/>
                    <a:pt x="36" y="92"/>
                    <a:pt x="36" y="92"/>
                  </a:cubicBezTo>
                  <a:cubicBezTo>
                    <a:pt x="37" y="92"/>
                    <a:pt x="39" y="92"/>
                    <a:pt x="39" y="90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6" y="82"/>
                    <a:pt x="48" y="82"/>
                    <a:pt x="50" y="82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6" y="92"/>
                    <a:pt x="57" y="92"/>
                    <a:pt x="59" y="92"/>
                  </a:cubicBezTo>
                  <a:cubicBezTo>
                    <a:pt x="63" y="91"/>
                    <a:pt x="67" y="89"/>
                    <a:pt x="71" y="87"/>
                  </a:cubicBezTo>
                  <a:cubicBezTo>
                    <a:pt x="73" y="86"/>
                    <a:pt x="73" y="84"/>
                    <a:pt x="73" y="83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2" y="72"/>
                    <a:pt x="73" y="71"/>
                    <a:pt x="75" y="69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5" y="72"/>
                    <a:pt x="87" y="71"/>
                    <a:pt x="88" y="70"/>
                  </a:cubicBezTo>
                  <a:cubicBezTo>
                    <a:pt x="90" y="66"/>
                    <a:pt x="92" y="62"/>
                    <a:pt x="93" y="58"/>
                  </a:cubicBezTo>
                  <a:cubicBezTo>
                    <a:pt x="93" y="56"/>
                    <a:pt x="93" y="54"/>
                    <a:pt x="91" y="54"/>
                  </a:cubicBezTo>
                  <a:close/>
                  <a:moveTo>
                    <a:pt x="83" y="64"/>
                  </a:moveTo>
                  <a:cubicBezTo>
                    <a:pt x="74" y="61"/>
                    <a:pt x="74" y="61"/>
                    <a:pt x="74" y="61"/>
                  </a:cubicBezTo>
                  <a:cubicBezTo>
                    <a:pt x="73" y="61"/>
                    <a:pt x="71" y="62"/>
                    <a:pt x="70" y="63"/>
                  </a:cubicBezTo>
                  <a:cubicBezTo>
                    <a:pt x="68" y="65"/>
                    <a:pt x="66" y="67"/>
                    <a:pt x="64" y="69"/>
                  </a:cubicBezTo>
                  <a:cubicBezTo>
                    <a:pt x="63" y="70"/>
                    <a:pt x="62" y="72"/>
                    <a:pt x="62" y="7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3" y="83"/>
                    <a:pt x="62" y="83"/>
                    <a:pt x="60" y="84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4" y="75"/>
                    <a:pt x="53" y="74"/>
                    <a:pt x="51" y="74"/>
                  </a:cubicBezTo>
                  <a:cubicBezTo>
                    <a:pt x="49" y="75"/>
                    <a:pt x="46" y="75"/>
                    <a:pt x="43" y="74"/>
                  </a:cubicBezTo>
                  <a:cubicBezTo>
                    <a:pt x="41" y="74"/>
                    <a:pt x="40" y="75"/>
                    <a:pt x="39" y="76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3" y="83"/>
                    <a:pt x="31" y="83"/>
                    <a:pt x="29" y="8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1" y="70"/>
                    <a:pt x="30" y="69"/>
                  </a:cubicBezTo>
                  <a:cubicBezTo>
                    <a:pt x="28" y="68"/>
                    <a:pt x="26" y="65"/>
                    <a:pt x="24" y="63"/>
                  </a:cubicBezTo>
                  <a:cubicBezTo>
                    <a:pt x="23" y="62"/>
                    <a:pt x="21" y="61"/>
                    <a:pt x="20" y="62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2"/>
                    <a:pt x="10" y="61"/>
                    <a:pt x="9" y="59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9" y="52"/>
                    <a:pt x="19" y="51"/>
                  </a:cubicBezTo>
                  <a:cubicBezTo>
                    <a:pt x="18" y="48"/>
                    <a:pt x="18" y="45"/>
                    <a:pt x="19" y="42"/>
                  </a:cubicBezTo>
                  <a:cubicBezTo>
                    <a:pt x="19" y="40"/>
                    <a:pt x="18" y="39"/>
                    <a:pt x="17" y="3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10" y="30"/>
                    <a:pt x="11" y="28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3" y="31"/>
                    <a:pt x="24" y="29"/>
                  </a:cubicBezTo>
                  <a:cubicBezTo>
                    <a:pt x="25" y="27"/>
                    <a:pt x="28" y="25"/>
                    <a:pt x="30" y="23"/>
                  </a:cubicBezTo>
                  <a:cubicBezTo>
                    <a:pt x="31" y="22"/>
                    <a:pt x="32" y="20"/>
                    <a:pt x="31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9"/>
                    <a:pt x="32" y="9"/>
                    <a:pt x="34" y="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7"/>
                    <a:pt x="41" y="18"/>
                    <a:pt x="42" y="18"/>
                  </a:cubicBezTo>
                  <a:cubicBezTo>
                    <a:pt x="45" y="17"/>
                    <a:pt x="48" y="17"/>
                    <a:pt x="51" y="18"/>
                  </a:cubicBezTo>
                  <a:cubicBezTo>
                    <a:pt x="53" y="18"/>
                    <a:pt x="54" y="17"/>
                    <a:pt x="55" y="1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1" y="9"/>
                    <a:pt x="63" y="9"/>
                    <a:pt x="65" y="1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0"/>
                    <a:pt x="62" y="22"/>
                    <a:pt x="64" y="23"/>
                  </a:cubicBezTo>
                  <a:cubicBezTo>
                    <a:pt x="66" y="25"/>
                    <a:pt x="68" y="27"/>
                    <a:pt x="70" y="29"/>
                  </a:cubicBezTo>
                  <a:cubicBezTo>
                    <a:pt x="71" y="30"/>
                    <a:pt x="72" y="31"/>
                    <a:pt x="74" y="31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4" y="31"/>
                    <a:pt x="85" y="33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6" y="38"/>
                    <a:pt x="75" y="40"/>
                    <a:pt x="75" y="42"/>
                  </a:cubicBezTo>
                  <a:cubicBezTo>
                    <a:pt x="76" y="44"/>
                    <a:pt x="76" y="47"/>
                    <a:pt x="75" y="50"/>
                  </a:cubicBezTo>
                  <a:cubicBezTo>
                    <a:pt x="75" y="52"/>
                    <a:pt x="76" y="53"/>
                    <a:pt x="77" y="54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4" y="60"/>
                    <a:pt x="84" y="62"/>
                    <a:pt x="8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180" tIns="31090" rIns="62180" bIns="31090" numCol="1" anchor="t" anchorCtr="0" compatLnSpc="1">
              <a:prstTxWarp prst="textNoShape">
                <a:avLst/>
              </a:prstTxWarp>
            </a:bodyPr>
            <a:lstStyle/>
            <a:p>
              <a:pPr defTabSz="1243659">
                <a:defRPr/>
              </a:pPr>
              <a:endParaRPr lang="en-US" sz="2448">
                <a:solidFill>
                  <a:srgbClr val="111111"/>
                </a:solidFill>
                <a:latin typeface="Lato" panose="020F0502020204030203" pitchFamily="34" charset="0"/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6A2EBECD-65F5-4D15-916C-40D08B70612D}"/>
              </a:ext>
            </a:extLst>
          </p:cNvPr>
          <p:cNvSpPr txBox="1"/>
          <p:nvPr/>
        </p:nvSpPr>
        <p:spPr>
          <a:xfrm>
            <a:off x="982024" y="7475883"/>
            <a:ext cx="1040654" cy="418593"/>
          </a:xfrm>
          <a:prstGeom prst="rect">
            <a:avLst/>
          </a:prstGeom>
          <a:noFill/>
        </p:spPr>
        <p:txBody>
          <a:bodyPr wrap="none" lIns="124357" tIns="62175" rIns="124357" bIns="62175" rtlCol="0">
            <a:spAutoFit/>
          </a:bodyPr>
          <a:lstStyle/>
          <a:p>
            <a:pPr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Purpose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DC0F708-47AE-4A00-A5DD-91DAB25581BF}"/>
              </a:ext>
            </a:extLst>
          </p:cNvPr>
          <p:cNvSpPr txBox="1"/>
          <p:nvPr/>
        </p:nvSpPr>
        <p:spPr>
          <a:xfrm>
            <a:off x="473262" y="2176946"/>
            <a:ext cx="2193321" cy="2609001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marL="151825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67">
                <a:solidFill>
                  <a:srgbClr val="111111"/>
                </a:solidFill>
                <a:latin typeface="Calibri" panose="020F0502020204030204"/>
              </a:rPr>
              <a:t>Document the vision for the project – what will the end state look like</a:t>
            </a:r>
          </a:p>
          <a:p>
            <a:pPr marL="151825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67">
                <a:solidFill>
                  <a:srgbClr val="111111"/>
                </a:solidFill>
                <a:latin typeface="Calibri" panose="020F0502020204030204"/>
              </a:rPr>
              <a:t>Provide a high level visualization of the project timeline</a:t>
            </a:r>
          </a:p>
          <a:p>
            <a:pPr marL="151825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67">
                <a:solidFill>
                  <a:srgbClr val="111111"/>
                </a:solidFill>
                <a:latin typeface="Calibri" panose="020F0502020204030204"/>
              </a:rPr>
              <a:t>Convery the overall direction and strategic intent of the project.</a:t>
            </a:r>
          </a:p>
          <a:p>
            <a:pPr marL="218626" indent="-218626" defTabSz="1166002">
              <a:buFont typeface="Arial" panose="020B0604020202020204" pitchFamily="34" charset="0"/>
              <a:buChar char="•"/>
              <a:defRPr/>
            </a:pPr>
            <a:endParaRPr lang="en-US" sz="1467" b="1" kern="0">
              <a:solidFill>
                <a:srgbClr val="111111"/>
              </a:solidFill>
              <a:latin typeface="Arial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CB1BDAE-5EE6-44D9-A749-27FA5714520B}"/>
              </a:ext>
            </a:extLst>
          </p:cNvPr>
          <p:cNvSpPr txBox="1"/>
          <p:nvPr/>
        </p:nvSpPr>
        <p:spPr>
          <a:xfrm>
            <a:off x="3049504" y="6521012"/>
            <a:ext cx="1785564" cy="831912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defTabSz="466370">
              <a:spcBef>
                <a:spcPts val="512"/>
              </a:spcBef>
              <a:defRPr/>
            </a:pPr>
            <a:r>
              <a:rPr lang="en-US" sz="1532">
                <a:solidFill>
                  <a:srgbClr val="1111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*</a:t>
            </a:r>
            <a:r>
              <a:rPr lang="en-US" sz="2295">
                <a:solidFill>
                  <a:srgbClr val="111111"/>
                </a:solidFill>
                <a:latin typeface="Lato" panose="020F0502020204030203"/>
              </a:rPr>
              <a:t>See RACI on Back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DA0C34D-1982-4AC4-B9FF-623E65255FE8}"/>
              </a:ext>
            </a:extLst>
          </p:cNvPr>
          <p:cNvSpPr txBox="1"/>
          <p:nvPr/>
        </p:nvSpPr>
        <p:spPr>
          <a:xfrm>
            <a:off x="5487695" y="1557907"/>
            <a:ext cx="1927551" cy="2920497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Solution Blueprint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Project Vision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Security Scan Requirements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Key Process Controls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Business Process Change Implications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Training Requirements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Story Map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Impact Map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r>
              <a:rPr lang="en-US" sz="1402">
                <a:solidFill>
                  <a:srgbClr val="111111"/>
                </a:solidFill>
                <a:latin typeface="Calibri" panose="020F0502020204030204"/>
              </a:rPr>
              <a:t>Product Backlog</a:t>
            </a:r>
          </a:p>
          <a:p>
            <a:pPr marL="151825" lvl="1" indent="-151825" defTabSz="1166002">
              <a:buFont typeface="Arial" panose="020B0604020202020204" pitchFamily="34" charset="0"/>
              <a:buChar char="•"/>
              <a:defRPr/>
            </a:pPr>
            <a:endParaRPr lang="en-US" sz="1337">
              <a:solidFill>
                <a:srgbClr val="111111"/>
              </a:solidFill>
              <a:latin typeface="Calibri" panose="020F0502020204030204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3E8ED42-C088-4FD7-87C4-8D6E4E21EC6C}"/>
              </a:ext>
            </a:extLst>
          </p:cNvPr>
          <p:cNvSpPr txBox="1"/>
          <p:nvPr/>
        </p:nvSpPr>
        <p:spPr>
          <a:xfrm>
            <a:off x="10499989" y="2615083"/>
            <a:ext cx="2123796" cy="2041473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marL="228600" indent="-228600" defTabSz="466370">
              <a:spcBef>
                <a:spcPts val="512"/>
              </a:spcBef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111111"/>
                </a:solidFill>
                <a:latin typeface="Lato" panose="020F0502020204030203"/>
              </a:rPr>
              <a:t>Planning:</a:t>
            </a:r>
          </a:p>
          <a:p>
            <a:pPr lvl="1" indent="-228600" defTabSz="466370">
              <a:spcBef>
                <a:spcPts val="512"/>
              </a:spcBef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111111"/>
                </a:solidFill>
                <a:latin typeface="Lato" panose="020F0502020204030203"/>
              </a:rPr>
              <a:t>Project Roadmap</a:t>
            </a:r>
          </a:p>
          <a:p>
            <a:pPr marL="228600" indent="-228600" defTabSz="466370">
              <a:spcBef>
                <a:spcPts val="512"/>
              </a:spcBef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111111"/>
                </a:solidFill>
                <a:latin typeface="Lato" panose="020F0502020204030203"/>
              </a:rPr>
              <a:t>Execution:</a:t>
            </a:r>
          </a:p>
          <a:p>
            <a:pPr lvl="1" indent="-228600" defTabSz="466370">
              <a:spcBef>
                <a:spcPts val="512"/>
              </a:spcBef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111111"/>
                </a:solidFill>
                <a:latin typeface="Lato" panose="020F0502020204030203"/>
              </a:rPr>
              <a:t>Updated Project Roadmap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22DC380-4B99-4DD4-9282-DD8AA9344824}"/>
              </a:ext>
            </a:extLst>
          </p:cNvPr>
          <p:cNvSpPr txBox="1"/>
          <p:nvPr/>
        </p:nvSpPr>
        <p:spPr>
          <a:xfrm>
            <a:off x="12653040" y="6528919"/>
            <a:ext cx="1640015" cy="1185085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defTabSz="466370">
              <a:spcBef>
                <a:spcPts val="512"/>
              </a:spcBef>
              <a:defRPr/>
            </a:pPr>
            <a:r>
              <a:rPr lang="en-US" sz="2295">
                <a:solidFill>
                  <a:srgbClr val="1111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*See Samples on Back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CC40E25-2617-4521-9CD2-E805A8F06CFB}"/>
              </a:ext>
            </a:extLst>
          </p:cNvPr>
          <p:cNvSpPr txBox="1"/>
          <p:nvPr/>
        </p:nvSpPr>
        <p:spPr>
          <a:xfrm>
            <a:off x="3103408" y="2622265"/>
            <a:ext cx="2121169" cy="711622"/>
          </a:xfrm>
          <a:prstGeom prst="rect">
            <a:avLst/>
          </a:prstGeom>
          <a:noFill/>
        </p:spPr>
        <p:txBody>
          <a:bodyPr wrap="square" lIns="124357" tIns="62175" rIns="124357" bIns="62175" rtlCol="0">
            <a:spAutoFit/>
          </a:bodyPr>
          <a:lstStyle/>
          <a:p>
            <a:pPr algn="ctr"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Roles and Responsibilities 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E70B8E1-7F96-43EF-8B78-892A25C06E19}"/>
              </a:ext>
            </a:extLst>
          </p:cNvPr>
          <p:cNvSpPr txBox="1"/>
          <p:nvPr/>
        </p:nvSpPr>
        <p:spPr>
          <a:xfrm>
            <a:off x="5838725" y="7471246"/>
            <a:ext cx="857078" cy="418593"/>
          </a:xfrm>
          <a:prstGeom prst="rect">
            <a:avLst/>
          </a:prstGeom>
          <a:noFill/>
        </p:spPr>
        <p:txBody>
          <a:bodyPr wrap="none" lIns="124357" tIns="62175" rIns="124357" bIns="62175" rtlCol="0">
            <a:spAutoFit/>
          </a:bodyPr>
          <a:lstStyle/>
          <a:p>
            <a:pPr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Inputs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58BE24B-2680-4107-BCF7-11C31F438799}"/>
              </a:ext>
            </a:extLst>
          </p:cNvPr>
          <p:cNvSpPr txBox="1"/>
          <p:nvPr/>
        </p:nvSpPr>
        <p:spPr>
          <a:xfrm>
            <a:off x="8277794" y="2733682"/>
            <a:ext cx="1193004" cy="418593"/>
          </a:xfrm>
          <a:prstGeom prst="rect">
            <a:avLst/>
          </a:prstGeom>
          <a:noFill/>
        </p:spPr>
        <p:txBody>
          <a:bodyPr wrap="none" lIns="124357" tIns="62175" rIns="124357" bIns="62175" rtlCol="0">
            <a:spAutoFit/>
          </a:bodyPr>
          <a:lstStyle/>
          <a:p>
            <a:pPr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Processes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D8303C1-755A-44D9-838B-96ECD47CFA92}"/>
              </a:ext>
            </a:extLst>
          </p:cNvPr>
          <p:cNvSpPr txBox="1"/>
          <p:nvPr/>
        </p:nvSpPr>
        <p:spPr>
          <a:xfrm>
            <a:off x="10640292" y="7471245"/>
            <a:ext cx="1033408" cy="418593"/>
          </a:xfrm>
          <a:prstGeom prst="rect">
            <a:avLst/>
          </a:prstGeom>
          <a:noFill/>
        </p:spPr>
        <p:txBody>
          <a:bodyPr wrap="none" lIns="124357" tIns="62175" rIns="124357" bIns="62175" rtlCol="0">
            <a:spAutoFit/>
          </a:bodyPr>
          <a:lstStyle/>
          <a:p>
            <a:pPr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Outputs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A35F769-B88C-48BC-BE70-98EE73650F6D}"/>
              </a:ext>
            </a:extLst>
          </p:cNvPr>
          <p:cNvSpPr txBox="1"/>
          <p:nvPr/>
        </p:nvSpPr>
        <p:spPr>
          <a:xfrm>
            <a:off x="13152515" y="2815828"/>
            <a:ext cx="1051042" cy="418593"/>
          </a:xfrm>
          <a:prstGeom prst="rect">
            <a:avLst/>
          </a:prstGeom>
          <a:noFill/>
        </p:spPr>
        <p:txBody>
          <a:bodyPr wrap="none" lIns="124357" tIns="62175" rIns="124357" bIns="62175" rtlCol="0">
            <a:spAutoFit/>
          </a:bodyPr>
          <a:lstStyle/>
          <a:p>
            <a:pPr defTabSz="1243659">
              <a:defRPr/>
            </a:pPr>
            <a:r>
              <a:rPr lang="en-US" sz="1904" b="1">
                <a:solidFill>
                  <a:srgbClr val="11111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" panose="020F0502020204030203" pitchFamily="34" charset="0"/>
              </a:rPr>
              <a:t>Samples</a:t>
            </a:r>
            <a:endParaRPr lang="id-ID" sz="1904" b="1">
              <a:solidFill>
                <a:srgbClr val="111111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3" name="Title 4">
            <a:extLst>
              <a:ext uri="{FF2B5EF4-FFF2-40B4-BE49-F238E27FC236}">
                <a16:creationId xmlns:a16="http://schemas.microsoft.com/office/drawing/2014/main" id="{47FD4AD5-9209-4170-B606-D07F0CB8E8C6}"/>
              </a:ext>
            </a:extLst>
          </p:cNvPr>
          <p:cNvSpPr txBox="1">
            <a:spLocks/>
          </p:cNvSpPr>
          <p:nvPr/>
        </p:nvSpPr>
        <p:spPr>
          <a:xfrm>
            <a:off x="-1336408" y="149102"/>
            <a:ext cx="4409921" cy="505201"/>
          </a:xfrm>
          <a:prstGeom prst="rect">
            <a:avLst/>
          </a:prstGeom>
        </p:spPr>
        <p:txBody>
          <a:bodyPr/>
          <a:lstStyle>
            <a:lvl1pPr algn="l" defTabSz="68573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874418">
              <a:defRPr/>
            </a:pPr>
            <a:r>
              <a:rPr lang="en-US" sz="2804" b="1" i="1">
                <a:solidFill>
                  <a:srgbClr val="111111"/>
                </a:solidFill>
                <a:latin typeface="Lato Regular" panose="020F0502020204030203" pitchFamily="34" charset="0"/>
              </a:rPr>
              <a:t>Project Roadmap</a:t>
            </a:r>
          </a:p>
        </p:txBody>
      </p:sp>
      <p:sp>
        <p:nvSpPr>
          <p:cNvPr id="144" name="Text Placeholder 5">
            <a:extLst>
              <a:ext uri="{FF2B5EF4-FFF2-40B4-BE49-F238E27FC236}">
                <a16:creationId xmlns:a16="http://schemas.microsoft.com/office/drawing/2014/main" id="{89FE7C84-F77D-4176-BD65-F8EF01A52015}"/>
              </a:ext>
            </a:extLst>
          </p:cNvPr>
          <p:cNvSpPr txBox="1">
            <a:spLocks/>
          </p:cNvSpPr>
          <p:nvPr/>
        </p:nvSpPr>
        <p:spPr>
          <a:xfrm>
            <a:off x="10329706" y="116934"/>
            <a:ext cx="5088223" cy="1121272"/>
          </a:xfrm>
          <a:prstGeom prst="rect">
            <a:avLst/>
          </a:prstGeom>
        </p:spPr>
        <p:txBody>
          <a:bodyPr/>
          <a:lstStyle>
            <a:lvl1pPr marL="171433" indent="-171433" algn="l" defTabSz="68573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299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166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32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899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765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632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498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364" indent="-171433" algn="l" defTabSz="68573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874418">
              <a:spcBef>
                <a:spcPts val="958"/>
              </a:spcBef>
              <a:buNone/>
              <a:defRPr/>
            </a:pPr>
            <a:r>
              <a:rPr lang="en-US" sz="1722">
                <a:solidFill>
                  <a:prstClr val="white">
                    <a:lumMod val="50000"/>
                  </a:prst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Phase: Planning (create), Execution (update) </a:t>
            </a:r>
          </a:p>
          <a:p>
            <a:pPr marL="0" indent="0" algn="r" defTabSz="874418">
              <a:spcBef>
                <a:spcPts val="958"/>
              </a:spcBef>
              <a:buNone/>
              <a:defRPr/>
            </a:pPr>
            <a:r>
              <a:rPr lang="en-US" sz="1722">
                <a:solidFill>
                  <a:prstClr val="white">
                    <a:lumMod val="50000"/>
                  </a:prst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Type: Deliverable</a:t>
            </a:r>
          </a:p>
          <a:p>
            <a:pPr marL="0" indent="0" algn="r" defTabSz="874418">
              <a:spcBef>
                <a:spcPts val="958"/>
              </a:spcBef>
              <a:buNone/>
              <a:defRPr/>
            </a:pPr>
            <a:r>
              <a:rPr lang="en-US" sz="1722">
                <a:solidFill>
                  <a:prstClr val="white">
                    <a:lumMod val="50000"/>
                  </a:prst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Control Point: Yes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4705097" y="9642902"/>
            <a:ext cx="831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/>
              <a:t>6/21/18</a:t>
            </a:r>
          </a:p>
          <a:p>
            <a:pPr algn="r"/>
            <a:r>
              <a:rPr lang="en-US" sz="1050"/>
              <a:t>V1 DRAFT</a:t>
            </a:r>
          </a:p>
        </p:txBody>
      </p:sp>
    </p:spTree>
    <p:extLst>
      <p:ext uri="{BB962C8B-B14F-4D97-AF65-F5344CB8AC3E}">
        <p14:creationId xmlns:p14="http://schemas.microsoft.com/office/powerpoint/2010/main" val="268419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3E7D66-DBEB-40B3-A569-8B0238539860}"/>
              </a:ext>
            </a:extLst>
          </p:cNvPr>
          <p:cNvSpPr/>
          <p:nvPr/>
        </p:nvSpPr>
        <p:spPr>
          <a:xfrm>
            <a:off x="0" y="0"/>
            <a:ext cx="15380196" cy="484622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92D050"/>
            </a:solidFill>
            <a:prstDash val="solid"/>
            <a:headEnd type="none" w="med" len="med"/>
            <a:tailEnd type="oval" w="med" len="med"/>
          </a:ln>
          <a:effectLst/>
        </p:spPr>
        <p:txBody>
          <a:bodyPr rtlCol="0" anchor="t" anchorCtr="0"/>
          <a:lstStyle/>
          <a:p>
            <a:pPr algn="ctr" defTabSz="1166002">
              <a:defRPr/>
            </a:pPr>
            <a:r>
              <a:rPr lang="en-US" sz="3060" b="1" kern="0">
                <a:solidFill>
                  <a:srgbClr val="000000"/>
                </a:solidFill>
                <a:latin typeface="Arial"/>
              </a:rPr>
              <a:t>Roles and Responsibilities: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A05060D-81BA-4B57-BE43-DE6497305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663539"/>
              </p:ext>
            </p:extLst>
          </p:nvPr>
        </p:nvGraphicFramePr>
        <p:xfrm>
          <a:off x="-17584" y="484622"/>
          <a:ext cx="15397785" cy="9165015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4003795">
                  <a:extLst>
                    <a:ext uri="{9D8B030D-6E8A-4147-A177-3AD203B41FA5}">
                      <a16:colId xmlns:a16="http://schemas.microsoft.com/office/drawing/2014/main" val="79664835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3668467681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3459992830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1822870689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2617160176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1251795766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2185568979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3167415528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1187246565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2401456102"/>
                    </a:ext>
                  </a:extLst>
                </a:gridCol>
                <a:gridCol w="1139399">
                  <a:extLst>
                    <a:ext uri="{9D8B030D-6E8A-4147-A177-3AD203B41FA5}">
                      <a16:colId xmlns:a16="http://schemas.microsoft.com/office/drawing/2014/main" val="1407477877"/>
                    </a:ext>
                  </a:extLst>
                </a:gridCol>
              </a:tblGrid>
              <a:tr h="1885044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Portfolio Leader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ARB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ORB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Product Owner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Scrum Master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Project Manager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Tech Lead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Arch Lead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Development Team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Agile Coach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vert="vert27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506460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0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Solution Blueprint</a:t>
                      </a:r>
                      <a:endParaRPr lang="en-US" sz="2000" b="1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A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-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214752"/>
                  </a:ext>
                </a:extLst>
              </a:tr>
              <a:tr h="984730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Project Vision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A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F</a:t>
                      </a:r>
                    </a:p>
                    <a:p>
                      <a:pPr algn="ctr" fontAlgn="ctr"/>
                      <a:r>
                        <a:rPr lang="en-US" sz="2000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(facilitate)</a:t>
                      </a:r>
                      <a:endParaRPr lang="en-US" sz="20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257575"/>
                  </a:ext>
                </a:extLst>
              </a:tr>
              <a:tr h="1131211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Security Scan Requirements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A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-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865108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Key Process Controls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-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682977"/>
                  </a:ext>
                </a:extLst>
              </a:tr>
              <a:tr h="1131211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Business Process Change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-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197009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Training Requirements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-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409483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Story Map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759669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Impact Map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371210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>
                        <a:buClr>
                          <a:srgbClr val="000000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Product Backlog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A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833479"/>
                  </a:ext>
                </a:extLst>
              </a:tr>
              <a:tr h="576117"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685733" rtl="0" eaLnBrk="1" fontAlgn="ctr" latinLnBrk="0" hangingPunct="1"/>
                      <a:r>
                        <a:rPr lang="en-US" sz="2400" u="none" strike="noStrike" kern="1200" dirty="0">
                          <a:solidFill>
                            <a:schemeClr val="bg2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Roadmap</a:t>
                      </a: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A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R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I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endParaRPr lang="en-US" sz="2400" b="0" i="0" u="none" strike="noStrike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867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733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599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4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332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198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065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2931" algn="l" defTabSz="685733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 dirty="0">
                          <a:solidFill>
                            <a:schemeClr val="bg2"/>
                          </a:solidFill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97" marR="8097" marT="8097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57841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713673" y="9649636"/>
            <a:ext cx="831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/>
              <a:t>6/21/18</a:t>
            </a:r>
          </a:p>
          <a:p>
            <a:pPr algn="r"/>
            <a:r>
              <a:rPr lang="en-US" sz="1050"/>
              <a:t>V1 DRAFT</a:t>
            </a:r>
          </a:p>
        </p:txBody>
      </p:sp>
    </p:spTree>
    <p:extLst>
      <p:ext uri="{BB962C8B-B14F-4D97-AF65-F5344CB8AC3E}">
        <p14:creationId xmlns:p14="http://schemas.microsoft.com/office/powerpoint/2010/main" val="43533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3EEE7D-4E62-4DF3-AD76-356C9C807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323" y="385170"/>
            <a:ext cx="14324665" cy="88467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87218" y="117782"/>
            <a:ext cx="10122066" cy="923330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Enhanced Service Order - Roadmap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82692" y="2404628"/>
            <a:ext cx="2763926" cy="461665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925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258BF7-5DE0-426E-94A1-37DA3CCAB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62" y="0"/>
            <a:ext cx="14498297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82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25D5F7-528A-4E4B-B6DB-BAA849B9F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91170"/>
            <a:ext cx="15640099" cy="94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772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073B7E15EB6E4C964DD69CB0D16005" ma:contentTypeVersion="0" ma:contentTypeDescription="Create a new document." ma:contentTypeScope="" ma:versionID="0f019b9ac84db218ebf48ab90189b53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884FA5-1BFB-464C-A2F1-DE060EEE0E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6B4342D-634F-41C1-94F8-C3C7B5D76B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45897-72C4-4BD9-A2F0-AD5A26247A9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311</Words>
  <Application>Microsoft Office PowerPoint</Application>
  <PresentationFormat>Custom</PresentationFormat>
  <Paragraphs>165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Courier New</vt:lpstr>
      <vt:lpstr>Lato</vt:lpstr>
      <vt:lpstr>Lato Light</vt:lpstr>
      <vt:lpstr>Lato Regular</vt:lpstr>
      <vt:lpstr>Lato Thin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Merz, Rachel</dc:creator>
  <cp:lastModifiedBy>Anoth, Bash</cp:lastModifiedBy>
  <cp:revision>7</cp:revision>
  <cp:lastPrinted>2018-12-13T14:59:00Z</cp:lastPrinted>
  <dcterms:modified xsi:type="dcterms:W3CDTF">2018-12-13T15:37:22Z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0x010100A6073B7E15EB6E4C964DD69CB0D16005</vt:lpwstr>
  </property>
</Properties>
</file>